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handoutMasters/handoutMaster1.xml" ContentType="application/vnd.openxmlformats-officedocument.presentationml.handoutMaster+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48" r:id="rId1"/>
  </p:sldMasterIdLst>
  <p:notesMasterIdLst>
    <p:notesMasterId r:id="rId2"/>
  </p:notesMasterIdLst>
  <p:handoutMasterIdLst>
    <p:handoutMasterId r:id="rId3"/>
  </p:handoutMasterIdLst>
  <p:sldIdLst>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type="screen16x9" cy="6858000" cx="12192000"/>
  <p:notesSz cx="6858000" cy="9144000"/>
  <p:defaultText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showPr>
    <p:present/>
    <p:sldAll/>
    <p:penClr>
      <a:prstClr val="red"/>
    </p:penClr>
  </p:showPr>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p="http://schemas.openxmlformats.org/presentationml/2006/main" xmlns:r="http://schemas.openxmlformats.org/officeDocument/2006/relationships" xmlns:a="http://schemas.openxmlformats.org/drawingml/2006/main" lastView="sldThumbnailView">
  <p:normalViewPr horzBarState="maximized">
    <p:restoredLeft sz="16980" autoAdjust="0"/>
    <p:restoredTop sz="94660"/>
  </p:normalViewPr>
  <p:slideViewPr>
    <p:cSldViewPr>
      <p:cViewPr>
        <p:scale>
          <a:sx n="46" d="100"/>
          <a:sy n="46" d="100"/>
        </p:scale>
        <p:origin x="2006" y="1214"/>
      </p:cViewPr>
      <p:guideLst>
        <p:guide pos="3840"/>
        <p:guide orient="horz" pos="2160"/>
      </p:guideLst>
    </p:cSldViewPr>
  </p:slideViewPr>
  <p:notesTextViewPr>
    <p:cViewPr>
      <p:scale>
        <a:sx n="1" d="1"/>
        <a:sy n="1" d="1"/>
      </p:scale>
      <p:origin x="0" y="0"/>
    </p:cViewPr>
  </p:notesTextViewPr>
  <p:notesViewPr>
    <p:cSldViewPr showGuides="1">
      <p:cViewPr varScale="1">
        <p:scale>
          <a:sx n="63" d="100"/>
          <a:sy n="63" d="100"/>
        </p:scale>
        <p:origin x="2838" y="108"/>
      </p:cViewPr>
    </p:cSldViewPr>
  </p:notes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handoutMaster" Target="handoutMasters/handout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50" Type="http://schemas.openxmlformats.org/officeDocument/2006/relationships/tableStyles" Target="tableStyles.xml"/><Relationship Id="rId51" Type="http://schemas.openxmlformats.org/officeDocument/2006/relationships/presProps" Target="presProps.xml"/><Relationship Id="rId52" Type="http://schemas.openxmlformats.org/officeDocument/2006/relationships/viewProps" Target="viewProps.xml"/><Relationship Id="rId5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19" name=""/>
        <p:cNvGrpSpPr/>
        <p:nvPr/>
      </p:nvGrpSpPr>
      <p:grpSpPr>
        <a:xfrm>
          <a:off x="0" y="0"/>
          <a:ext cx="0" cy="0"/>
          <a:chOff x="0" y="0"/>
          <a:chExt cx="0" cy="0"/>
        </a:xfrm>
      </p:grpSpPr>
      <p:sp>
        <p:nvSpPr>
          <p:cNvPr id="1048696" name="Header Placeholder 1"/>
          <p:cNvSpPr>
            <a:spLocks noGrp="1"/>
          </p:cNvSpPr>
          <p:nvPr>
            <p:ph type="hdr" sz="quarter"/>
          </p:nvPr>
        </p:nvSpPr>
        <p:spPr>
          <a:xfrm>
            <a:off x="0" y="0"/>
            <a:ext cx="2971800" cy="458788"/>
          </a:xfrm>
          <a:prstGeom prst="rect"/>
        </p:spPr>
        <p:txBody>
          <a:bodyPr bIns="45720" lIns="91440" rIns="91440" rtlCol="0" tIns="45720" vert="horz"/>
          <a:lstStyle>
            <a:lvl1pPr algn="l">
              <a:defRPr sz="1200"/>
            </a:lvl1pPr>
          </a:lstStyle>
          <a:p/>
        </p:txBody>
      </p:sp>
      <p:sp>
        <p:nvSpPr>
          <p:cNvPr id="1048697" name="Date Placeholder 2"/>
          <p:cNvSpPr>
            <a:spLocks noGrp="1"/>
          </p:cNvSpPr>
          <p:nvPr>
            <p:ph type="dt" sz="quarter" idx="1"/>
          </p:nvPr>
        </p:nvSpPr>
        <p:spPr>
          <a:xfrm>
            <a:off x="3884613" y="0"/>
            <a:ext cx="2971800" cy="458788"/>
          </a:xfrm>
          <a:prstGeom prst="rect"/>
        </p:spPr>
        <p:txBody>
          <a:bodyPr bIns="45720" lIns="91440" rIns="91440" rtlCol="0" tIns="45720" vert="horz"/>
          <a:lstStyle>
            <a:lvl1pPr algn="r">
              <a:defRPr sz="1200"/>
            </a:lvl1pPr>
          </a:lstStyle>
          <a:p>
            <a:fld id="{043B725B-653D-4166-A8E9-72A38A1847CF}" type="datetimeFigureOut">
              <a:rPr lang="en-US"/>
              <a:t>8/22/2025</a:t>
            </a:fld>
          </a:p>
        </p:txBody>
      </p:sp>
      <p:sp>
        <p:nvSpPr>
          <p:cNvPr id="1048698" name="Footer Placeholder 3"/>
          <p:cNvSpPr>
            <a:spLocks noGrp="1"/>
          </p:cNvSpPr>
          <p:nvPr>
            <p:ph type="ftr" sz="quarter" idx="2"/>
          </p:nvPr>
        </p:nvSpPr>
        <p:spPr>
          <a:xfrm>
            <a:off x="0" y="8685213"/>
            <a:ext cx="2971800" cy="458787"/>
          </a:xfrm>
          <a:prstGeom prst="rect"/>
        </p:spPr>
        <p:txBody>
          <a:bodyPr anchor="b" bIns="45720" lIns="91440" rIns="91440" rtlCol="0" tIns="45720" vert="horz"/>
          <a:lstStyle>
            <a:lvl1pPr algn="l">
              <a:defRPr sz="1200"/>
            </a:lvl1pPr>
          </a:lstStyle>
          <a:p/>
        </p:txBody>
      </p:sp>
      <p:sp>
        <p:nvSpPr>
          <p:cNvPr id="1048699" name="Slide Number Placeholder 4"/>
          <p:cNvSpPr>
            <a:spLocks noGrp="1"/>
          </p:cNvSpPr>
          <p:nvPr>
            <p:ph type="sldNum" sz="quarter" idx="3"/>
          </p:nvPr>
        </p:nvSpPr>
        <p:spPr>
          <a:xfrm>
            <a:off x="3884613" y="8685213"/>
            <a:ext cx="2971800" cy="458787"/>
          </a:xfrm>
          <a:prstGeom prst="rect"/>
        </p:spPr>
        <p:txBody>
          <a:bodyPr anchor="b" bIns="45720" lIns="91440" rIns="91440" rtlCol="0" tIns="45720" vert="horz"/>
          <a:lstStyle>
            <a:lvl1pPr algn="r">
              <a:defRPr sz="1200"/>
            </a:lvl1pPr>
          </a:lstStyle>
          <a:p>
            <a:fld id="{9E861E8E-D392-497B-BB21-122DD7C27CF3}" type="slidenum">
              <a:t>‹#›</a:t>
            </a:fld>
          </a:p>
        </p:txBody>
      </p:sp>
    </p:spTree>
  </p:cSld>
  <p:clrMap accent1="accent1" accent2="accent2" accent3="accent3" accent4="accent4" accent5="accent5" accent6="accent6" bg1="lt1" bg2="lt2" tx1="dk1" tx2="dk2"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18" name=""/>
        <p:cNvGrpSpPr/>
        <p:nvPr/>
      </p:nvGrpSpPr>
      <p:grpSpPr>
        <a:xfrm>
          <a:off x="0" y="0"/>
          <a:ext cx="0" cy="0"/>
          <a:chOff x="0" y="0"/>
          <a:chExt cx="0" cy="0"/>
        </a:xfrm>
      </p:grpSpPr>
      <p:sp>
        <p:nvSpPr>
          <p:cNvPr id="1048690" name="Header Placeholder 1"/>
          <p:cNvSpPr>
            <a:spLocks noGrp="1"/>
          </p:cNvSpPr>
          <p:nvPr>
            <p:ph type="hdr" sz="quarter"/>
          </p:nvPr>
        </p:nvSpPr>
        <p:spPr>
          <a:xfrm>
            <a:off x="0" y="0"/>
            <a:ext cx="2971800" cy="458788"/>
          </a:xfrm>
          <a:prstGeom prst="rect"/>
        </p:spPr>
        <p:txBody>
          <a:bodyPr bIns="45720" lIns="91440" rIns="91440" rtlCol="0" tIns="45720" vert="horz"/>
          <a:lstStyle>
            <a:lvl1pPr algn="l">
              <a:defRPr sz="1200"/>
            </a:lvl1pPr>
          </a:lstStyle>
          <a:p/>
        </p:txBody>
      </p:sp>
      <p:sp>
        <p:nvSpPr>
          <p:cNvPr id="1048691" name="Date Placeholder 2"/>
          <p:cNvSpPr>
            <a:spLocks noGrp="1"/>
          </p:cNvSpPr>
          <p:nvPr>
            <p:ph type="dt" idx="1"/>
          </p:nvPr>
        </p:nvSpPr>
        <p:spPr>
          <a:xfrm>
            <a:off x="3884613" y="0"/>
            <a:ext cx="2971800" cy="458788"/>
          </a:xfrm>
          <a:prstGeom prst="rect"/>
        </p:spPr>
        <p:txBody>
          <a:bodyPr bIns="45720" lIns="91440" rIns="91440" rtlCol="0" tIns="45720" vert="horz"/>
          <a:lstStyle>
            <a:lvl1pPr algn="r">
              <a:defRPr sz="1200"/>
            </a:lvl1pPr>
          </a:lstStyle>
          <a:p>
            <a:fld id="{783F64CD-0576-4A9A-BD06-7889D6E60BDC}" type="datetimeFigureOut">
              <a:rPr lang="en-US"/>
              <a:t>8/22/2025</a:t>
            </a:fld>
          </a:p>
        </p:txBody>
      </p:sp>
      <p:sp>
        <p:nvSpPr>
          <p:cNvPr id="1048692" name="Slide Image Placeholder 3"/>
          <p:cNvSpPr>
            <a:spLocks noChangeAspect="1" noRot="1" noGrp="1"/>
          </p:cNvSpPr>
          <p:nvPr>
            <p:ph type="sldImg" idx="2"/>
          </p:nvPr>
        </p:nvSpPr>
        <p:spPr>
          <a:xfrm>
            <a:off x="685800" y="1143000"/>
            <a:ext cx="5486400" cy="3086100"/>
          </a:xfrm>
          <a:prstGeom prst="rect"/>
          <a:noFill/>
          <a:ln w="12700">
            <a:solidFill>
              <a:prstClr val="black"/>
            </a:solidFill>
          </a:ln>
        </p:spPr>
        <p:txBody>
          <a:bodyPr anchor="ctr" bIns="45720" lIns="91440" rIns="91440" rtlCol="0" tIns="45720" vert="horz"/>
          <a:p/>
        </p:txBody>
      </p:sp>
      <p:sp>
        <p:nvSpPr>
          <p:cNvPr id="1048693" name="Notes Placeholder 4"/>
          <p:cNvSpPr>
            <a:spLocks noGrp="1"/>
          </p:cNvSpPr>
          <p:nvPr>
            <p:ph type="body" sz="quarter" idx="3"/>
          </p:nvPr>
        </p:nvSpPr>
        <p:spPr>
          <a:xfrm>
            <a:off x="685800" y="4400550"/>
            <a:ext cx="5486400" cy="3600450"/>
          </a:xfrm>
          <a:prstGeom prst="rect"/>
        </p:spPr>
        <p:txBody>
          <a:bodyPr bIns="45720" lIns="91440" rIns="91440" rtlCol="0" tIns="45720" vert="horz"/>
          <a:p>
            <a:pPr lvl="0"/>
            <a:r>
              <a:t>Click to edit Master text styles</a:t>
            </a:r>
          </a:p>
          <a:p>
            <a:pPr lvl="1"/>
            <a:r>
              <a:t>Second level</a:t>
            </a:r>
          </a:p>
          <a:p>
            <a:pPr lvl="2"/>
            <a:r>
              <a:t>Third level</a:t>
            </a:r>
          </a:p>
          <a:p>
            <a:pPr lvl="3"/>
            <a:r>
              <a:t>Fourth level</a:t>
            </a:r>
          </a:p>
          <a:p>
            <a:pPr lvl="4"/>
            <a:r>
              <a:t>Fifth level</a:t>
            </a:r>
          </a:p>
        </p:txBody>
      </p:sp>
      <p:sp>
        <p:nvSpPr>
          <p:cNvPr id="1048694" name="Footer Placeholder 5"/>
          <p:cNvSpPr>
            <a:spLocks noGrp="1"/>
          </p:cNvSpPr>
          <p:nvPr>
            <p:ph type="ftr" sz="quarter" idx="4"/>
          </p:nvPr>
        </p:nvSpPr>
        <p:spPr>
          <a:xfrm>
            <a:off x="0" y="8685213"/>
            <a:ext cx="2971800" cy="458787"/>
          </a:xfrm>
          <a:prstGeom prst="rect"/>
        </p:spPr>
        <p:txBody>
          <a:bodyPr anchor="b" bIns="45720" lIns="91440" rIns="91440" rtlCol="0" tIns="45720" vert="horz"/>
          <a:lstStyle>
            <a:lvl1pPr algn="l">
              <a:defRPr sz="1200"/>
            </a:lvl1pPr>
          </a:lstStyle>
          <a:p/>
        </p:txBody>
      </p:sp>
      <p:sp>
        <p:nvSpPr>
          <p:cNvPr id="1048695" name="Slide Number Placeholder 6"/>
          <p:cNvSpPr>
            <a:spLocks noGrp="1"/>
          </p:cNvSpPr>
          <p:nvPr>
            <p:ph type="sldNum" sz="quarter" idx="5"/>
          </p:nvPr>
        </p:nvSpPr>
        <p:spPr>
          <a:xfrm>
            <a:off x="3884613" y="8685213"/>
            <a:ext cx="2971800" cy="458787"/>
          </a:xfrm>
          <a:prstGeom prst="rect"/>
        </p:spPr>
        <p:txBody>
          <a:bodyPr anchor="b" bIns="45720" lIns="91440" rIns="91440" rtlCol="0" tIns="45720" vert="horz"/>
          <a:lstStyle>
            <a:lvl1pPr algn="r">
              <a:defRPr sz="1200"/>
            </a:lvl1pPr>
          </a:lstStyle>
          <a:p>
            <a:fld id="{9555D449-B875-4B8D-8E66-224D27E54C9A}" type="slidenum">
              <a:t>‹#›</a:t>
            </a:fld>
          </a:p>
        </p:txBody>
      </p:sp>
    </p:spTree>
  </p:cSld>
  <p:clrMap accent1="accent1" accent2="accent2" accent3="accent3" accent4="accent4" accent5="accent5" accent6="accent6" bg1="lt1" bg2="lt2" tx1="dk1" tx2="dk2" hlink="hlink" folHlink="folHlink"/>
  <p:notesStyle>
    <a:lvl1pPr algn="l" defTabSz="914400" eaLnBrk="1" hangingPunct="1" latinLnBrk="0" marL="0" rtl="0">
      <a:defRPr sz="1200" kern="1200">
        <a:solidFill>
          <a:schemeClr val="tx1"/>
        </a:solidFill>
        <a:latin typeface="+mn-lt"/>
        <a:ea typeface="+mn-ea"/>
        <a:cs typeface="+mn-cs"/>
      </a:defRPr>
    </a:lvl1pPr>
    <a:lvl2pPr algn="l" defTabSz="914400" eaLnBrk="1" hangingPunct="1" latinLnBrk="0" marL="457200" rtl="0">
      <a:defRPr sz="1200" kern="1200">
        <a:solidFill>
          <a:schemeClr val="tx1"/>
        </a:solidFill>
        <a:latin typeface="+mn-lt"/>
        <a:ea typeface="+mn-ea"/>
        <a:cs typeface="+mn-cs"/>
      </a:defRPr>
    </a:lvl2pPr>
    <a:lvl3pPr algn="l" defTabSz="914400" eaLnBrk="1" hangingPunct="1" latinLnBrk="0" marL="914400" rtl="0">
      <a:defRPr sz="1200" kern="1200">
        <a:solidFill>
          <a:schemeClr val="tx1"/>
        </a:solidFill>
        <a:latin typeface="+mn-lt"/>
        <a:ea typeface="+mn-ea"/>
        <a:cs typeface="+mn-cs"/>
      </a:defRPr>
    </a:lvl3pPr>
    <a:lvl4pPr algn="l" defTabSz="914400" eaLnBrk="1" hangingPunct="1" latinLnBrk="0" marL="1371600" rtl="0">
      <a:defRPr sz="1200" kern="1200">
        <a:solidFill>
          <a:schemeClr val="tx1"/>
        </a:solidFill>
        <a:latin typeface="+mn-lt"/>
        <a:ea typeface="+mn-ea"/>
        <a:cs typeface="+mn-cs"/>
      </a:defRPr>
    </a:lvl4pPr>
    <a:lvl5pPr algn="l" defTabSz="914400" eaLnBrk="1" hangingPunct="1" latinLnBrk="0" marL="1828800" rtl="0">
      <a:defRPr sz="1200" kern="1200">
        <a:solidFill>
          <a:schemeClr val="tx1"/>
        </a:solidFill>
        <a:latin typeface="+mn-lt"/>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type="title">
  <p:cSld name="Title Slide">
    <p:bg>
      <p:bgPr>
        <a:gradFill flip="none" rotWithShape="1">
          <a:gsLst>
            <a:gs pos="0">
              <a:srgbClr val="D9D9D9"/>
            </a:gs>
            <a:gs pos="100000">
              <a:schemeClr val="bg1"/>
            </a:gs>
          </a:gsLst>
          <a:lin ang="8100000" scaled="0"/>
        </a:gradFill>
        <a:effectLst/>
      </p:bgPr>
    </p:bg>
    <p:spTree>
      <p:nvGrpSpPr>
        <p:cNvPr id="25" name=""/>
        <p:cNvGrpSpPr/>
        <p:nvPr/>
      </p:nvGrpSpPr>
      <p:grpSpPr>
        <a:xfrm>
          <a:off x="0" y="0"/>
          <a:ext cx="0" cy="0"/>
          <a:chOff x="0" y="0"/>
          <a:chExt cx="0" cy="0"/>
        </a:xfrm>
      </p:grpSpPr>
      <p:sp>
        <p:nvSpPr>
          <p:cNvPr id="1048582" name="Title 1"/>
          <p:cNvSpPr>
            <a:spLocks noGrp="1"/>
          </p:cNvSpPr>
          <p:nvPr>
            <p:ph type="ctrTitle"/>
          </p:nvPr>
        </p:nvSpPr>
        <p:spPr>
          <a:xfrm>
            <a:off x="626225" y="1828800"/>
            <a:ext cx="4098175" cy="3177380"/>
          </a:xfrm>
        </p:spPr>
        <p:txBody>
          <a:bodyPr anchor="b">
            <a:normAutofit/>
          </a:bodyPr>
          <a:lstStyle>
            <a:lvl1pPr algn="l">
              <a:lnSpc>
                <a:spcPct val="80000"/>
              </a:lnSpc>
              <a:defRPr sz="5400">
                <a:solidFill>
                  <a:schemeClr val="accent1"/>
                </a:solidFill>
              </a:defRPr>
            </a:lvl1pPr>
          </a:lstStyle>
          <a:p>
            <a:r>
              <a:rPr lang="en-US" smtClean="0"/>
              <a:t>Click to edit Master title style</a:t>
            </a:r>
          </a:p>
        </p:txBody>
      </p:sp>
      <p:sp>
        <p:nvSpPr>
          <p:cNvPr id="1048583" name="Subtitle 2"/>
          <p:cNvSpPr>
            <a:spLocks noGrp="1"/>
          </p:cNvSpPr>
          <p:nvPr>
            <p:ph type="subTitle" idx="1"/>
          </p:nvPr>
        </p:nvSpPr>
        <p:spPr>
          <a:xfrm>
            <a:off x="626225" y="5181600"/>
            <a:ext cx="4098175" cy="685800"/>
          </a:xfrm>
        </p:spPr>
        <p:txBody>
          <a:bodyPr>
            <a:normAutofit/>
          </a:bodyPr>
          <a:lstStyle>
            <a:lvl1pPr algn="l" indent="0" marL="0">
              <a:buNone/>
              <a:defRPr baseline="0" cap="all" sz="2000">
                <a:solidFill>
                  <a:schemeClr val="tx1">
                    <a:lumMod val="50000"/>
                    <a:lumOff val="50000"/>
                  </a:schemeClr>
                </a:solidFill>
              </a:defRPr>
            </a:lvl1pPr>
            <a:lvl2pPr algn="ctr" indent="0" marL="457200">
              <a:buNone/>
              <a:defRPr sz="2000"/>
            </a:lvl2pPr>
            <a:lvl3pPr algn="ctr" indent="0" marL="914400">
              <a:buNone/>
              <a:defRPr sz="1800"/>
            </a:lvl3pPr>
            <a:lvl4pPr algn="ctr" indent="0" marL="1371600">
              <a:buNone/>
              <a:defRPr sz="1600"/>
            </a:lvl4pPr>
            <a:lvl5pPr algn="ctr" indent="0" marL="1828800">
              <a:buNone/>
              <a:defRPr sz="1600"/>
            </a:lvl5pPr>
            <a:lvl6pPr algn="ctr" indent="0" marL="2286000">
              <a:buNone/>
              <a:defRPr sz="1600"/>
            </a:lvl6pPr>
            <a:lvl7pPr algn="ctr" indent="0" marL="2743200">
              <a:buNone/>
              <a:defRPr sz="1600"/>
            </a:lvl7pPr>
            <a:lvl8pPr algn="ctr" indent="0" marL="3200400">
              <a:buNone/>
              <a:defRPr sz="1600"/>
            </a:lvl8pPr>
            <a:lvl9pPr algn="ctr" indent="0" marL="3657600">
              <a:buNone/>
              <a:defRPr sz="1600"/>
            </a:lvl9pPr>
          </a:lstStyle>
          <a:p>
            <a:r>
              <a:rPr lang="en-US" smtClean="0"/>
              <a:t>Click to edit Master subtitle style</a:t>
            </a:r>
          </a:p>
        </p:txBody>
      </p:sp>
      <p:pic>
        <p:nvPicPr>
          <p:cNvPr id="2097152" name="Picture 6" descr="EKG line"/>
          <p:cNvPicPr>
            <a:picLocks noChangeAspect="1"/>
          </p:cNvPicPr>
          <p:nvPr/>
        </p:nvPicPr>
        <p:blipFill rotWithShape="1">
          <a:blip xmlns:r="http://schemas.openxmlformats.org/officeDocument/2006/relationships" r:embed="rId1" cstate="print"/>
          <a:srcRect/>
          <a:stretch>
            <a:fillRect/>
          </a:stretch>
        </p:blipFill>
        <p:spPr>
          <a:xfrm>
            <a:off x="5188688" y="-1"/>
            <a:ext cx="7000137" cy="6858001"/>
          </a:xfrm>
          <a:prstGeom prst="rect"/>
        </p:spPr>
      </p:pic>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114" name=""/>
        <p:cNvGrpSpPr/>
        <p:nvPr/>
      </p:nvGrpSpPr>
      <p:grpSpPr>
        <a:xfrm>
          <a:off x="0" y="0"/>
          <a:ext cx="0" cy="0"/>
          <a:chOff x="0" y="0"/>
          <a:chExt cx="0" cy="0"/>
        </a:xfrm>
      </p:grpSpPr>
      <p:sp>
        <p:nvSpPr>
          <p:cNvPr id="1048669" name="Title 1"/>
          <p:cNvSpPr>
            <a:spLocks noGrp="1"/>
          </p:cNvSpPr>
          <p:nvPr>
            <p:ph type="title"/>
          </p:nvPr>
        </p:nvSpPr>
        <p:spPr/>
        <p:txBody>
          <a:bodyPr/>
          <a:p>
            <a:r>
              <a:rPr lang="en-US" smtClean="0"/>
              <a:t>Click to edit Master title style</a:t>
            </a:r>
          </a:p>
        </p:txBody>
      </p:sp>
      <p:sp>
        <p:nvSpPr>
          <p:cNvPr id="1048670" name="Vertical Text Placeholder 2"/>
          <p:cNvSpPr>
            <a:spLocks noGrp="1"/>
          </p:cNvSpPr>
          <p:nvPr>
            <p:ph type="body" orient="vert" idx="1"/>
          </p:nvPr>
        </p:nvSpPr>
        <p:spPr/>
        <p:txBody>
          <a:bodyPr vert="eaVert"/>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71" name="Footer Placeholder 4"/>
          <p:cNvSpPr>
            <a:spLocks noGrp="1"/>
          </p:cNvSpPr>
          <p:nvPr>
            <p:ph type="ftr" sz="quarter" idx="11"/>
          </p:nvPr>
        </p:nvSpPr>
        <p:spPr/>
        <p:txBody>
          <a:bodyPr/>
          <a:p/>
        </p:txBody>
      </p:sp>
      <p:sp>
        <p:nvSpPr>
          <p:cNvPr id="1048672" name="Date Placeholder 3"/>
          <p:cNvSpPr>
            <a:spLocks noGrp="1"/>
          </p:cNvSpPr>
          <p:nvPr>
            <p:ph type="dt" sz="half" idx="10"/>
          </p:nvPr>
        </p:nvSpPr>
        <p:spPr/>
        <p:txBody>
          <a:bodyPr/>
          <a:p>
            <a:fld id="{37CC0096-1860-4642-9CD2-0079EA5E7CD1}" type="datetimeFigureOut">
              <a:rPr lang="en-US"/>
              <a:t>8/22/2025</a:t>
            </a:fld>
          </a:p>
        </p:txBody>
      </p:sp>
      <p:sp>
        <p:nvSpPr>
          <p:cNvPr id="1048673" name="Slide Number Placeholder 5"/>
          <p:cNvSpPr>
            <a:spLocks noGrp="1"/>
          </p:cNvSpPr>
          <p:nvPr>
            <p:ph type="sldNum" sz="quarter" idx="12"/>
          </p:nvPr>
        </p:nvSpPr>
        <p:spPr/>
        <p:txBody>
          <a:bodyPr/>
          <a:p>
            <a:fld id="{E31375A4-56A4-47D6-9801-1991572033F7}" type="slidenum">
              <a:t>‹#›</a:t>
            </a:fld>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showMasterSp="0" type="vertTitleAndTx">
  <p:cSld name="Vertical Title and Text">
    <p:spTree>
      <p:nvGrpSpPr>
        <p:cNvPr id="112" name=""/>
        <p:cNvGrpSpPr/>
        <p:nvPr/>
      </p:nvGrpSpPr>
      <p:grpSpPr>
        <a:xfrm>
          <a:off x="0" y="0"/>
          <a:ext cx="0" cy="0"/>
          <a:chOff x="0" y="0"/>
          <a:chExt cx="0" cy="0"/>
        </a:xfrm>
      </p:grpSpPr>
      <p:sp>
        <p:nvSpPr>
          <p:cNvPr id="1048658" name="Rectangle 6" descr="Rectangle"/>
          <p:cNvSpPr/>
          <p:nvPr/>
        </p:nvSpPr>
        <p:spPr>
          <a:xfrm>
            <a:off x="9982200" y="0"/>
            <a:ext cx="2209800" cy="6858000"/>
          </a:xfrm>
          <a:prstGeom prst="rect"/>
          <a:gradFill flip="none" rotWithShape="1">
            <a:gsLst>
              <a:gs pos="0">
                <a:schemeClr val="accent1"/>
              </a:gs>
              <a:gs pos="100000">
                <a:schemeClr val="accent1">
                  <a:lumMod val="75000"/>
                </a:scheme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p>
        </p:txBody>
      </p:sp>
      <p:sp>
        <p:nvSpPr>
          <p:cNvPr id="1048659" name="Vertical Title 1"/>
          <p:cNvSpPr>
            <a:spLocks noGrp="1"/>
          </p:cNvSpPr>
          <p:nvPr>
            <p:ph type="title" orient="vert"/>
          </p:nvPr>
        </p:nvSpPr>
        <p:spPr>
          <a:xfrm>
            <a:off x="10058399" y="457201"/>
            <a:ext cx="2057401" cy="5943600"/>
          </a:xfrm>
        </p:spPr>
        <p:txBody>
          <a:bodyPr vert="eaVert"/>
          <a:p>
            <a:r>
              <a:rPr lang="en-US" smtClean="0"/>
              <a:t>Click to edit Master title style</a:t>
            </a:r>
          </a:p>
        </p:txBody>
      </p:sp>
      <p:sp>
        <p:nvSpPr>
          <p:cNvPr id="1048660" name="Vertical Text Placeholder 2"/>
          <p:cNvSpPr>
            <a:spLocks noGrp="1"/>
          </p:cNvSpPr>
          <p:nvPr>
            <p:ph type="body" orient="vert" idx="1"/>
          </p:nvPr>
        </p:nvSpPr>
        <p:spPr>
          <a:xfrm>
            <a:off x="609600" y="457200"/>
            <a:ext cx="9067800" cy="5943599"/>
          </a:xfrm>
        </p:spPr>
        <p:txBody>
          <a:bodyPr vert="eaVert"/>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61" name="Footer Placeholder 4"/>
          <p:cNvSpPr>
            <a:spLocks noGrp="1"/>
          </p:cNvSpPr>
          <p:nvPr>
            <p:ph type="ftr" sz="quarter" idx="11"/>
          </p:nvPr>
        </p:nvSpPr>
        <p:spPr/>
        <p:txBody>
          <a:bodyPr/>
          <a:p/>
        </p:txBody>
      </p:sp>
      <p:sp>
        <p:nvSpPr>
          <p:cNvPr id="1048662" name="Date Placeholder 3"/>
          <p:cNvSpPr>
            <a:spLocks noGrp="1"/>
          </p:cNvSpPr>
          <p:nvPr>
            <p:ph type="dt" sz="half" idx="10"/>
          </p:nvPr>
        </p:nvSpPr>
        <p:spPr/>
        <p:txBody>
          <a:bodyPr/>
          <a:p>
            <a:fld id="{37CC0096-1860-4642-9CD2-0079EA5E7CD1}" type="datetimeFigureOut">
              <a:rPr lang="en-US"/>
              <a:t>8/22/2025</a:t>
            </a:fld>
          </a:p>
        </p:txBody>
      </p:sp>
      <p:sp>
        <p:nvSpPr>
          <p:cNvPr id="1048663" name="Slide Number Placeholder 5"/>
          <p:cNvSpPr>
            <a:spLocks noGrp="1"/>
          </p:cNvSpPr>
          <p:nvPr>
            <p:ph type="sldNum" sz="quarter" idx="12"/>
          </p:nvPr>
        </p:nvSpPr>
        <p:spPr/>
        <p:txBody>
          <a:bodyPr/>
          <a:p>
            <a:fld id="{E31375A4-56A4-47D6-9801-1991572033F7}" type="slidenum">
              <a:t>‹#›</a:t>
            </a:fld>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63" name=""/>
        <p:cNvGrpSpPr/>
        <p:nvPr/>
      </p:nvGrpSpPr>
      <p:grpSpPr>
        <a:xfrm>
          <a:off x="0" y="0"/>
          <a:ext cx="0" cy="0"/>
          <a:chOff x="0" y="0"/>
          <a:chExt cx="0" cy="0"/>
        </a:xfrm>
      </p:grpSpPr>
      <p:sp>
        <p:nvSpPr>
          <p:cNvPr id="1048586" name="Title 1"/>
          <p:cNvSpPr>
            <a:spLocks noGrp="1"/>
          </p:cNvSpPr>
          <p:nvPr>
            <p:ph type="title"/>
          </p:nvPr>
        </p:nvSpPr>
        <p:spPr/>
        <p:txBody>
          <a:bodyPr/>
          <a:p>
            <a:r>
              <a:rPr lang="en-US" smtClean="0"/>
              <a:t>Click to edit Master title style</a:t>
            </a:r>
          </a:p>
        </p:txBody>
      </p:sp>
      <p:sp>
        <p:nvSpPr>
          <p:cNvPr id="1048587" name="Content Placeholder 2"/>
          <p:cNvSpPr>
            <a:spLocks noGrp="1"/>
          </p:cNvSpPr>
          <p:nvPr>
            <p:ph idx="1"/>
          </p:nvPr>
        </p:nvSpPr>
        <p:spPr/>
        <p:txBody>
          <a:bodyPr/>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588" name="Footer Placeholder 4"/>
          <p:cNvSpPr>
            <a:spLocks noGrp="1"/>
          </p:cNvSpPr>
          <p:nvPr>
            <p:ph type="ftr" sz="quarter" idx="11"/>
          </p:nvPr>
        </p:nvSpPr>
        <p:spPr/>
        <p:txBody>
          <a:bodyPr/>
          <a:p/>
        </p:txBody>
      </p:sp>
      <p:sp>
        <p:nvSpPr>
          <p:cNvPr id="1048589" name="Date Placeholder 3"/>
          <p:cNvSpPr>
            <a:spLocks noGrp="1"/>
          </p:cNvSpPr>
          <p:nvPr>
            <p:ph type="dt" sz="half" idx="10"/>
          </p:nvPr>
        </p:nvSpPr>
        <p:spPr/>
        <p:txBody>
          <a:bodyPr/>
          <a:p>
            <a:fld id="{37CC0096-1860-4642-9CD2-0079EA5E7CD1}" type="datetimeFigureOut">
              <a:rPr lang="en-US"/>
              <a:t>8/22/2025</a:t>
            </a:fld>
          </a:p>
        </p:txBody>
      </p:sp>
      <p:sp>
        <p:nvSpPr>
          <p:cNvPr id="1048590" name="Slide Number Placeholder 5"/>
          <p:cNvSpPr>
            <a:spLocks noGrp="1"/>
          </p:cNvSpPr>
          <p:nvPr>
            <p:ph type="sldNum" sz="quarter" idx="12"/>
          </p:nvPr>
        </p:nvSpPr>
        <p:spPr/>
        <p:txBody>
          <a:bodyPr/>
          <a:p>
            <a:fld id="{E31375A4-56A4-47D6-9801-1991572033F7}" type="slidenum">
              <a:t>‹#›</a:t>
            </a:fld>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showMasterSp="0">
  <p:cSld name="Section Header">
    <p:bg>
      <p:bgPr>
        <a:gradFill flip="none" rotWithShape="1">
          <a:gsLst>
            <a:gs pos="0">
              <a:schemeClr val="accent1"/>
            </a:gs>
            <a:gs pos="100000">
              <a:schemeClr val="accent1">
                <a:lumMod val="75000"/>
              </a:schemeClr>
            </a:gs>
          </a:gsLst>
          <a:lin ang="5400000" scaled="0"/>
        </a:gradFill>
        <a:effectLst/>
      </p:bgPr>
    </p:bg>
    <p:spTree>
      <p:nvGrpSpPr>
        <p:cNvPr id="115" name=""/>
        <p:cNvGrpSpPr/>
        <p:nvPr/>
      </p:nvGrpSpPr>
      <p:grpSpPr>
        <a:xfrm>
          <a:off x="0" y="0"/>
          <a:ext cx="0" cy="0"/>
          <a:chOff x="0" y="0"/>
          <a:chExt cx="0" cy="0"/>
        </a:xfrm>
      </p:grpSpPr>
      <p:sp>
        <p:nvSpPr>
          <p:cNvPr id="1048674" name="Rectangle 6" descr="Rectangle"/>
          <p:cNvSpPr/>
          <p:nvPr/>
        </p:nvSpPr>
        <p:spPr>
          <a:xfrm>
            <a:off x="265112" y="228600"/>
            <a:ext cx="11658600" cy="6400800"/>
          </a:xfrm>
          <a:prstGeom prst="rect"/>
          <a:noFill/>
          <a:ln w="15875">
            <a:gradFill flip="none" rotWithShape="1">
              <a:gsLst>
                <a:gs pos="0">
                  <a:schemeClr val="bg1">
                    <a:lumMod val="75000"/>
                  </a:schemeClr>
                </a:gs>
                <a:gs pos="100000">
                  <a:schemeClr val="bg1"/>
                </a:gs>
              </a:gsLst>
              <a:lin ang="2700000" scaled="1"/>
            </a:gradFill>
            <a:miter lim="800000"/>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p>
        </p:txBody>
      </p:sp>
      <p:sp>
        <p:nvSpPr>
          <p:cNvPr id="1048675" name="Title 1"/>
          <p:cNvSpPr>
            <a:spLocks noGrp="1"/>
          </p:cNvSpPr>
          <p:nvPr>
            <p:ph type="title"/>
          </p:nvPr>
        </p:nvSpPr>
        <p:spPr>
          <a:xfrm>
            <a:off x="1066800" y="1828800"/>
            <a:ext cx="7772400" cy="3177380"/>
          </a:xfrm>
        </p:spPr>
        <p:txBody>
          <a:bodyPr anchor="b">
            <a:normAutofit/>
          </a:bodyPr>
          <a:lstStyle>
            <a:lvl1pPr>
              <a:lnSpc>
                <a:spcPct val="80000"/>
              </a:lnSpc>
              <a:defRPr sz="5400"/>
            </a:lvl1pPr>
          </a:lstStyle>
          <a:p>
            <a:r>
              <a:rPr lang="en-US" smtClean="0"/>
              <a:t>Click to edit Master title style</a:t>
            </a:r>
          </a:p>
        </p:txBody>
      </p:sp>
      <p:sp>
        <p:nvSpPr>
          <p:cNvPr id="1048676" name="Text Placeholder 2"/>
          <p:cNvSpPr>
            <a:spLocks noGrp="1"/>
          </p:cNvSpPr>
          <p:nvPr>
            <p:ph type="body" idx="1"/>
          </p:nvPr>
        </p:nvSpPr>
        <p:spPr>
          <a:xfrm>
            <a:off x="1066800" y="5181600"/>
            <a:ext cx="7772400" cy="685800"/>
          </a:xfrm>
        </p:spPr>
        <p:txBody>
          <a:bodyPr>
            <a:normAutofit/>
          </a:bodyPr>
          <a:lstStyle>
            <a:lvl1pPr indent="0" marL="0">
              <a:buNone/>
              <a:defRPr baseline="0" cap="all" sz="2000">
                <a:solidFill>
                  <a:schemeClr val="bg1"/>
                </a:solidFill>
              </a:defRPr>
            </a:lvl1pPr>
            <a:lvl2pPr indent="0" marL="457200">
              <a:buNone/>
              <a:defRPr sz="2000"/>
            </a:lvl2pPr>
            <a:lvl3pPr indent="0" marL="914400">
              <a:buNone/>
              <a:defRPr sz="18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pPr lvl="0"/>
            <a:r>
              <a:rPr lang="en-US" smtClean="0"/>
              <a:t>Edit Master text styles</a:t>
            </a: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97" name=""/>
        <p:cNvGrpSpPr/>
        <p:nvPr/>
      </p:nvGrpSpPr>
      <p:grpSpPr>
        <a:xfrm>
          <a:off x="0" y="0"/>
          <a:ext cx="0" cy="0"/>
          <a:chOff x="0" y="0"/>
          <a:chExt cx="0" cy="0"/>
        </a:xfrm>
      </p:grpSpPr>
      <p:sp>
        <p:nvSpPr>
          <p:cNvPr id="1048626" name="Title 1"/>
          <p:cNvSpPr>
            <a:spLocks noGrp="1"/>
          </p:cNvSpPr>
          <p:nvPr>
            <p:ph type="title"/>
          </p:nvPr>
        </p:nvSpPr>
        <p:spPr/>
        <p:txBody>
          <a:bodyPr/>
          <a:p>
            <a:r>
              <a:rPr lang="en-US" smtClean="0"/>
              <a:t>Click to edit Master title style</a:t>
            </a:r>
          </a:p>
        </p:txBody>
      </p:sp>
      <p:sp>
        <p:nvSpPr>
          <p:cNvPr id="1048627" name="Content Placeholder 2"/>
          <p:cNvSpPr>
            <a:spLocks noGrp="1"/>
          </p:cNvSpPr>
          <p:nvPr>
            <p:ph sz="half" idx="1"/>
          </p:nvPr>
        </p:nvSpPr>
        <p:spPr>
          <a:xfrm>
            <a:off x="1066800" y="1825624"/>
            <a:ext cx="4800600" cy="4575175"/>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28" name="Content Placeholder 3"/>
          <p:cNvSpPr>
            <a:spLocks noGrp="1"/>
          </p:cNvSpPr>
          <p:nvPr>
            <p:ph sz="half" idx="2"/>
          </p:nvPr>
        </p:nvSpPr>
        <p:spPr>
          <a:xfrm>
            <a:off x="6324600" y="1825624"/>
            <a:ext cx="4800600" cy="4575175"/>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29" name="Footer Placeholder 5"/>
          <p:cNvSpPr>
            <a:spLocks noGrp="1"/>
          </p:cNvSpPr>
          <p:nvPr>
            <p:ph type="ftr" sz="quarter" idx="11"/>
          </p:nvPr>
        </p:nvSpPr>
        <p:spPr/>
        <p:txBody>
          <a:bodyPr/>
          <a:p/>
        </p:txBody>
      </p:sp>
      <p:sp>
        <p:nvSpPr>
          <p:cNvPr id="1048630" name="Date Placeholder 4"/>
          <p:cNvSpPr>
            <a:spLocks noGrp="1"/>
          </p:cNvSpPr>
          <p:nvPr>
            <p:ph type="dt" sz="half" idx="10"/>
          </p:nvPr>
        </p:nvSpPr>
        <p:spPr/>
        <p:txBody>
          <a:bodyPr/>
          <a:p>
            <a:fld id="{37CC0096-1860-4642-9CD2-0079EA5E7CD1}" type="datetimeFigureOut">
              <a:rPr lang="en-US"/>
              <a:t>8/22/2025</a:t>
            </a:fld>
          </a:p>
        </p:txBody>
      </p:sp>
      <p:sp>
        <p:nvSpPr>
          <p:cNvPr id="1048631" name="Slide Number Placeholder 6"/>
          <p:cNvSpPr>
            <a:spLocks noGrp="1"/>
          </p:cNvSpPr>
          <p:nvPr>
            <p:ph type="sldNum" sz="quarter" idx="12"/>
          </p:nvPr>
        </p:nvSpPr>
        <p:spPr/>
        <p:txBody>
          <a:bodyPr/>
          <a:p>
            <a:fld id="{E31375A4-56A4-47D6-9801-1991572033F7}" type="slidenum">
              <a:t>‹#›</a:t>
            </a:fld>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116" name=""/>
        <p:cNvGrpSpPr/>
        <p:nvPr/>
      </p:nvGrpSpPr>
      <p:grpSpPr>
        <a:xfrm>
          <a:off x="0" y="0"/>
          <a:ext cx="0" cy="0"/>
          <a:chOff x="0" y="0"/>
          <a:chExt cx="0" cy="0"/>
        </a:xfrm>
      </p:grpSpPr>
      <p:sp>
        <p:nvSpPr>
          <p:cNvPr id="1048677" name="Title 1"/>
          <p:cNvSpPr>
            <a:spLocks noGrp="1"/>
          </p:cNvSpPr>
          <p:nvPr>
            <p:ph type="title"/>
          </p:nvPr>
        </p:nvSpPr>
        <p:spPr/>
        <p:txBody>
          <a:bodyPr/>
          <a:p>
            <a:r>
              <a:rPr lang="en-US" smtClean="0"/>
              <a:t>Click to edit Master title style</a:t>
            </a:r>
          </a:p>
        </p:txBody>
      </p:sp>
      <p:sp>
        <p:nvSpPr>
          <p:cNvPr id="1048678" name="Text Placeholder 2"/>
          <p:cNvSpPr>
            <a:spLocks noGrp="1"/>
          </p:cNvSpPr>
          <p:nvPr>
            <p:ph type="body" idx="1"/>
          </p:nvPr>
        </p:nvSpPr>
        <p:spPr>
          <a:xfrm>
            <a:off x="1066800" y="1828799"/>
            <a:ext cx="4800600" cy="762000"/>
          </a:xfrm>
        </p:spPr>
        <p:txBody>
          <a:bodyPr anchor="ctr">
            <a:noAutofit/>
          </a:bodyPr>
          <a:lstStyle>
            <a:lvl1pPr indent="0" marL="0">
              <a:buNone/>
              <a:defRPr baseline="0" b="0" cap="none" sz="2400">
                <a:solidFill>
                  <a:schemeClr val="tx1">
                    <a:lumMod val="75000"/>
                    <a:lumOff val="25000"/>
                  </a:schemeClr>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Edit Master text styles</a:t>
            </a:r>
          </a:p>
        </p:txBody>
      </p:sp>
      <p:sp>
        <p:nvSpPr>
          <p:cNvPr id="1048679" name="Content Placeholder 3"/>
          <p:cNvSpPr>
            <a:spLocks noGrp="1"/>
          </p:cNvSpPr>
          <p:nvPr>
            <p:ph sz="half" idx="2"/>
          </p:nvPr>
        </p:nvSpPr>
        <p:spPr>
          <a:xfrm>
            <a:off x="1066800" y="2590799"/>
            <a:ext cx="4800600" cy="381003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80" name="Text Placeholder 4"/>
          <p:cNvSpPr>
            <a:spLocks noGrp="1"/>
          </p:cNvSpPr>
          <p:nvPr>
            <p:ph type="body" sz="quarter" idx="3"/>
          </p:nvPr>
        </p:nvSpPr>
        <p:spPr>
          <a:xfrm>
            <a:off x="6324600" y="1828799"/>
            <a:ext cx="4800600" cy="762000"/>
          </a:xfrm>
        </p:spPr>
        <p:txBody>
          <a:bodyPr anchor="ctr">
            <a:noAutofit/>
          </a:bodyPr>
          <a:lstStyle>
            <a:lvl1pPr indent="0" marL="0">
              <a:buNone/>
              <a:defRPr baseline="0" b="0" cap="none" sz="2400">
                <a:solidFill>
                  <a:schemeClr val="tx1">
                    <a:lumMod val="75000"/>
                    <a:lumOff val="25000"/>
                  </a:schemeClr>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Edit Master text styles</a:t>
            </a:r>
          </a:p>
        </p:txBody>
      </p:sp>
      <p:sp>
        <p:nvSpPr>
          <p:cNvPr id="1048681" name="Content Placeholder 5"/>
          <p:cNvSpPr>
            <a:spLocks noGrp="1"/>
          </p:cNvSpPr>
          <p:nvPr>
            <p:ph sz="quarter" idx="4"/>
          </p:nvPr>
        </p:nvSpPr>
        <p:spPr>
          <a:xfrm>
            <a:off x="6324600" y="2590799"/>
            <a:ext cx="4800600" cy="381003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82" name="Footer Placeholder 7"/>
          <p:cNvSpPr>
            <a:spLocks noGrp="1"/>
          </p:cNvSpPr>
          <p:nvPr>
            <p:ph type="ftr" sz="quarter" idx="11"/>
          </p:nvPr>
        </p:nvSpPr>
        <p:spPr/>
        <p:txBody>
          <a:bodyPr/>
          <a:p/>
        </p:txBody>
      </p:sp>
      <p:sp>
        <p:nvSpPr>
          <p:cNvPr id="1048683" name="Date Placeholder 6"/>
          <p:cNvSpPr>
            <a:spLocks noGrp="1"/>
          </p:cNvSpPr>
          <p:nvPr>
            <p:ph type="dt" sz="half" idx="10"/>
          </p:nvPr>
        </p:nvSpPr>
        <p:spPr/>
        <p:txBody>
          <a:bodyPr/>
          <a:p>
            <a:fld id="{37CC0096-1860-4642-9CD2-0079EA5E7CD1}" type="datetimeFigureOut">
              <a:rPr lang="en-US"/>
              <a:t>8/22/2025</a:t>
            </a:fld>
          </a:p>
        </p:txBody>
      </p:sp>
      <p:sp>
        <p:nvSpPr>
          <p:cNvPr id="1048684" name="Slide Number Placeholder 8"/>
          <p:cNvSpPr>
            <a:spLocks noGrp="1"/>
          </p:cNvSpPr>
          <p:nvPr>
            <p:ph type="sldNum" sz="quarter" idx="12"/>
          </p:nvPr>
        </p:nvSpPr>
        <p:spPr/>
        <p:txBody>
          <a:bodyPr/>
          <a:p>
            <a:fld id="{E31375A4-56A4-47D6-9801-1991572033F7}" type="slidenum">
              <a:t>‹#›</a:t>
            </a:fld>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111" name=""/>
        <p:cNvGrpSpPr/>
        <p:nvPr/>
      </p:nvGrpSpPr>
      <p:grpSpPr>
        <a:xfrm>
          <a:off x="0" y="0"/>
          <a:ext cx="0" cy="0"/>
          <a:chOff x="0" y="0"/>
          <a:chExt cx="0" cy="0"/>
        </a:xfrm>
      </p:grpSpPr>
      <p:sp>
        <p:nvSpPr>
          <p:cNvPr id="1048654" name="Title 1"/>
          <p:cNvSpPr>
            <a:spLocks noGrp="1"/>
          </p:cNvSpPr>
          <p:nvPr>
            <p:ph type="title"/>
          </p:nvPr>
        </p:nvSpPr>
        <p:spPr/>
        <p:txBody>
          <a:bodyPr/>
          <a:p>
            <a:r>
              <a:rPr lang="en-US" smtClean="0"/>
              <a:t>Click to edit Master title style</a:t>
            </a:r>
          </a:p>
        </p:txBody>
      </p:sp>
      <p:sp>
        <p:nvSpPr>
          <p:cNvPr id="1048655" name="Footer Placeholder 3"/>
          <p:cNvSpPr>
            <a:spLocks noGrp="1"/>
          </p:cNvSpPr>
          <p:nvPr>
            <p:ph type="ftr" sz="quarter" idx="11"/>
          </p:nvPr>
        </p:nvSpPr>
        <p:spPr/>
        <p:txBody>
          <a:bodyPr/>
          <a:p/>
        </p:txBody>
      </p:sp>
      <p:sp>
        <p:nvSpPr>
          <p:cNvPr id="1048656" name="Date Placeholder 2"/>
          <p:cNvSpPr>
            <a:spLocks noGrp="1"/>
          </p:cNvSpPr>
          <p:nvPr>
            <p:ph type="dt" sz="half" idx="10"/>
          </p:nvPr>
        </p:nvSpPr>
        <p:spPr/>
        <p:txBody>
          <a:bodyPr/>
          <a:p>
            <a:fld id="{37CC0096-1860-4642-9CD2-0079EA5E7CD1}" type="datetimeFigureOut">
              <a:rPr lang="en-US"/>
              <a:t>8/22/2025</a:t>
            </a:fld>
          </a:p>
        </p:txBody>
      </p:sp>
      <p:sp>
        <p:nvSpPr>
          <p:cNvPr id="1048657" name="Slide Number Placeholder 4"/>
          <p:cNvSpPr>
            <a:spLocks noGrp="1"/>
          </p:cNvSpPr>
          <p:nvPr>
            <p:ph type="sldNum" sz="quarter" idx="12"/>
          </p:nvPr>
        </p:nvSpPr>
        <p:spPr/>
        <p:txBody>
          <a:bodyPr/>
          <a:p>
            <a:fld id="{E31375A4-56A4-47D6-9801-1991572033F7}" type="slidenum">
              <a:t>‹#›</a:t>
            </a:fld>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showMasterSp="0" type="blank">
  <p:cSld name="Blank">
    <p:spTree>
      <p:nvGrpSpPr>
        <p:cNvPr id="71" name=""/>
        <p:cNvGrpSpPr/>
        <p:nvPr/>
      </p:nvGrpSpPr>
      <p:grpSpPr>
        <a:xfrm>
          <a:off x="0" y="0"/>
          <a:ext cx="0" cy="0"/>
          <a:chOff x="0" y="0"/>
          <a:chExt cx="0" cy="0"/>
        </a:xfrm>
      </p:grpSpPr>
      <p:sp>
        <p:nvSpPr>
          <p:cNvPr id="1048602" name="Footer Placeholder 2"/>
          <p:cNvSpPr>
            <a:spLocks noGrp="1"/>
          </p:cNvSpPr>
          <p:nvPr>
            <p:ph type="ftr" sz="quarter" idx="11"/>
          </p:nvPr>
        </p:nvSpPr>
        <p:spPr/>
        <p:txBody>
          <a:bodyPr/>
          <a:p/>
        </p:txBody>
      </p:sp>
      <p:sp>
        <p:nvSpPr>
          <p:cNvPr id="1048603" name="Date Placeholder 1"/>
          <p:cNvSpPr>
            <a:spLocks noGrp="1"/>
          </p:cNvSpPr>
          <p:nvPr>
            <p:ph type="dt" sz="half" idx="10"/>
          </p:nvPr>
        </p:nvSpPr>
        <p:spPr/>
        <p:txBody>
          <a:bodyPr/>
          <a:p>
            <a:fld id="{37CC0096-1860-4642-9CD2-0079EA5E7CD1}" type="datetimeFigureOut">
              <a:rPr lang="en-US"/>
              <a:t>8/22/2025</a:t>
            </a:fld>
          </a:p>
        </p:txBody>
      </p:sp>
      <p:sp>
        <p:nvSpPr>
          <p:cNvPr id="1048604" name="Slide Number Placeholder 3"/>
          <p:cNvSpPr>
            <a:spLocks noGrp="1"/>
          </p:cNvSpPr>
          <p:nvPr>
            <p:ph type="sldNum" sz="quarter" idx="12"/>
          </p:nvPr>
        </p:nvSpPr>
        <p:spPr/>
        <p:txBody>
          <a:bodyPr/>
          <a:p>
            <a:fld id="{E31375A4-56A4-47D6-9801-1991572033F7}" type="slidenum">
              <a:t>‹#›</a:t>
            </a:fld>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showMasterSp="0" type="objTx">
  <p:cSld name="Content with Caption">
    <p:spTree>
      <p:nvGrpSpPr>
        <p:cNvPr id="117" name=""/>
        <p:cNvGrpSpPr/>
        <p:nvPr/>
      </p:nvGrpSpPr>
      <p:grpSpPr>
        <a:xfrm>
          <a:off x="0" y="0"/>
          <a:ext cx="0" cy="0"/>
          <a:chOff x="0" y="0"/>
          <a:chExt cx="0" cy="0"/>
        </a:xfrm>
      </p:grpSpPr>
      <p:sp>
        <p:nvSpPr>
          <p:cNvPr id="1048685" name="Rectangle 7" descr="Rectangle"/>
          <p:cNvSpPr/>
          <p:nvPr/>
        </p:nvSpPr>
        <p:spPr>
          <a:xfrm>
            <a:off x="7008812" y="0"/>
            <a:ext cx="5180013" cy="6858000"/>
          </a:xfrm>
          <a:prstGeom prst="rect"/>
          <a:gradFill flip="none" rotWithShape="1">
            <a:gsLst>
              <a:gs pos="0">
                <a:schemeClr val="accent1"/>
              </a:gs>
              <a:gs pos="100000">
                <a:schemeClr val="accent1">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p>
        </p:txBody>
      </p:sp>
      <p:sp>
        <p:nvSpPr>
          <p:cNvPr id="1048686" name="Rectangle 8" descr="Rectangle"/>
          <p:cNvSpPr/>
          <p:nvPr/>
        </p:nvSpPr>
        <p:spPr>
          <a:xfrm>
            <a:off x="7255668" y="228600"/>
            <a:ext cx="4686300" cy="6400800"/>
          </a:xfrm>
          <a:prstGeom prst="rect"/>
          <a:noFill/>
          <a:ln w="15875">
            <a:gradFill flip="none" rotWithShape="1">
              <a:gsLst>
                <a:gs pos="0">
                  <a:schemeClr val="bg1">
                    <a:lumMod val="75000"/>
                  </a:schemeClr>
                </a:gs>
                <a:gs pos="100000">
                  <a:schemeClr val="bg1">
                    <a:lumMod val="95000"/>
                  </a:schemeClr>
                </a:gs>
              </a:gsLst>
              <a:lin ang="2700000" scaled="1"/>
            </a:gradFill>
            <a:miter lim="800000"/>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p>
        </p:txBody>
      </p:sp>
      <p:sp>
        <p:nvSpPr>
          <p:cNvPr id="1048687" name="Title 1"/>
          <p:cNvSpPr>
            <a:spLocks noGrp="1"/>
          </p:cNvSpPr>
          <p:nvPr>
            <p:ph type="title"/>
          </p:nvPr>
        </p:nvSpPr>
        <p:spPr>
          <a:xfrm>
            <a:off x="7632700" y="3200400"/>
            <a:ext cx="3932237" cy="1752600"/>
          </a:xfrm>
        </p:spPr>
        <p:txBody>
          <a:bodyPr anchor="b">
            <a:normAutofit/>
          </a:bodyPr>
          <a:lstStyle>
            <a:lvl1pPr>
              <a:defRPr sz="3600"/>
            </a:lvl1pPr>
          </a:lstStyle>
          <a:p>
            <a:r>
              <a:rPr lang="en-US" smtClean="0"/>
              <a:t>Click to edit Master title style</a:t>
            </a:r>
          </a:p>
        </p:txBody>
      </p:sp>
      <p:sp>
        <p:nvSpPr>
          <p:cNvPr id="1048688" name="Content Placeholder 2"/>
          <p:cNvSpPr>
            <a:spLocks noGrp="1"/>
          </p:cNvSpPr>
          <p:nvPr>
            <p:ph idx="1"/>
          </p:nvPr>
        </p:nvSpPr>
        <p:spPr>
          <a:xfrm>
            <a:off x="609600" y="457201"/>
            <a:ext cx="5943600" cy="5943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89" name="Text Placeholder 3"/>
          <p:cNvSpPr>
            <a:spLocks noGrp="1"/>
          </p:cNvSpPr>
          <p:nvPr>
            <p:ph type="body" sz="half" idx="2"/>
          </p:nvPr>
        </p:nvSpPr>
        <p:spPr>
          <a:xfrm>
            <a:off x="7632699" y="5029200"/>
            <a:ext cx="3932237" cy="1371600"/>
          </a:xfrm>
        </p:spPr>
        <p:txBody>
          <a:bodyPr>
            <a:normAutofit/>
          </a:bodyPr>
          <a:lstStyle>
            <a:lvl1pPr indent="0" marL="0">
              <a:buNone/>
              <a:defRPr sz="1600">
                <a:solidFill>
                  <a:schemeClr val="bg1"/>
                </a:solidFill>
              </a:defRPr>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lang="en-US" smtClean="0"/>
              <a:t>Edit Master text styles</a:t>
            </a: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showMasterSp="0" type="picTx">
  <p:cSld name="Picture with Caption">
    <p:spTree>
      <p:nvGrpSpPr>
        <p:cNvPr id="113" name=""/>
        <p:cNvGrpSpPr/>
        <p:nvPr/>
      </p:nvGrpSpPr>
      <p:grpSpPr>
        <a:xfrm>
          <a:off x="0" y="0"/>
          <a:ext cx="0" cy="0"/>
          <a:chOff x="0" y="0"/>
          <a:chExt cx="0" cy="0"/>
        </a:xfrm>
      </p:grpSpPr>
      <p:sp>
        <p:nvSpPr>
          <p:cNvPr id="1048664" name="Rectangle 7" descr="Rectangle"/>
          <p:cNvSpPr/>
          <p:nvPr/>
        </p:nvSpPr>
        <p:spPr>
          <a:xfrm>
            <a:off x="7008812" y="0"/>
            <a:ext cx="5180013" cy="6858000"/>
          </a:xfrm>
          <a:prstGeom prst="rect"/>
          <a:gradFill flip="none" rotWithShape="1">
            <a:gsLst>
              <a:gs pos="0">
                <a:schemeClr val="accent1"/>
              </a:gs>
              <a:gs pos="100000">
                <a:schemeClr val="accent1">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p>
        </p:txBody>
      </p:sp>
      <p:sp>
        <p:nvSpPr>
          <p:cNvPr id="1048665" name="Rectangle 8" descr="Rectangle"/>
          <p:cNvSpPr/>
          <p:nvPr/>
        </p:nvSpPr>
        <p:spPr>
          <a:xfrm>
            <a:off x="7255668" y="228600"/>
            <a:ext cx="4686300" cy="6400800"/>
          </a:xfrm>
          <a:prstGeom prst="rect"/>
          <a:noFill/>
          <a:ln w="15875">
            <a:gradFill flip="none" rotWithShape="1">
              <a:gsLst>
                <a:gs pos="0">
                  <a:schemeClr val="bg1">
                    <a:lumMod val="75000"/>
                  </a:schemeClr>
                </a:gs>
                <a:gs pos="100000">
                  <a:schemeClr val="bg1">
                    <a:lumMod val="95000"/>
                  </a:schemeClr>
                </a:gs>
              </a:gsLst>
              <a:lin ang="2700000" scaled="1"/>
            </a:gradFill>
            <a:miter lim="800000"/>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p>
        </p:txBody>
      </p:sp>
      <p:sp>
        <p:nvSpPr>
          <p:cNvPr id="1048666" name="Title 1"/>
          <p:cNvSpPr>
            <a:spLocks noGrp="1"/>
          </p:cNvSpPr>
          <p:nvPr>
            <p:ph type="title"/>
          </p:nvPr>
        </p:nvSpPr>
        <p:spPr>
          <a:xfrm>
            <a:off x="7635240" y="3200400"/>
            <a:ext cx="3932237" cy="1752600"/>
          </a:xfrm>
        </p:spPr>
        <p:txBody>
          <a:bodyPr anchor="b">
            <a:normAutofit/>
          </a:bodyPr>
          <a:lstStyle>
            <a:lvl1pPr>
              <a:defRPr sz="3600"/>
            </a:lvl1pPr>
          </a:lstStyle>
          <a:p>
            <a:r>
              <a:rPr lang="en-US" smtClean="0"/>
              <a:t>Click to edit Master title style</a:t>
            </a:r>
          </a:p>
        </p:txBody>
      </p:sp>
      <p:sp>
        <p:nvSpPr>
          <p:cNvPr id="1048667" name="Picture Placeholder 2" descr="An empty placeholder to add an image. Click on the placeholder and select the image that you wish to add."/>
          <p:cNvSpPr>
            <a:spLocks noGrp="1"/>
          </p:cNvSpPr>
          <p:nvPr>
            <p:ph type="pic" idx="1"/>
          </p:nvPr>
        </p:nvSpPr>
        <p:spPr>
          <a:xfrm>
            <a:off x="1" y="0"/>
            <a:ext cx="7008810" cy="6857999"/>
          </a:xfrm>
        </p:spPr>
        <p:txBody>
          <a:bodyPr tIns="457200">
            <a:normAutofit/>
          </a:bodyPr>
          <a:lstStyle>
            <a:lvl1pPr algn="ctr" indent="0" marL="0">
              <a:buNone/>
              <a:defRPr sz="24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r>
              <a:rPr lang="en-US" smtClean="0"/>
              <a:t>Click icon to add picture</a:t>
            </a:r>
            <a:endParaRPr dirty="0"/>
          </a:p>
        </p:txBody>
      </p:sp>
      <p:sp>
        <p:nvSpPr>
          <p:cNvPr id="1048668" name="Text Placeholder 3"/>
          <p:cNvSpPr>
            <a:spLocks noGrp="1"/>
          </p:cNvSpPr>
          <p:nvPr>
            <p:ph type="body" sz="half" idx="2"/>
          </p:nvPr>
        </p:nvSpPr>
        <p:spPr>
          <a:xfrm>
            <a:off x="7635240" y="5029200"/>
            <a:ext cx="3932237" cy="1374648"/>
          </a:xfrm>
        </p:spPr>
        <p:txBody>
          <a:bodyPr/>
          <a:lstStyle>
            <a:lvl1pPr indent="0" marL="0">
              <a:buNone/>
              <a:defRPr sz="1600">
                <a:solidFill>
                  <a:schemeClr val="bg1"/>
                </a:solidFill>
              </a:defRPr>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lang="en-US" smtClean="0"/>
              <a:t>Edit Master text styles</a:t>
            </a: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9D9D9"/>
            </a:gs>
            <a:gs pos="100000">
              <a:schemeClr val="bg1"/>
            </a:gs>
          </a:gsLst>
          <a:lin ang="16200000" scaled="1"/>
        </a:gradFill>
        <a:effectLst/>
      </p:bgPr>
    </p:bg>
    <p:spTree>
      <p:nvGrpSpPr>
        <p:cNvPr id="13" name=""/>
        <p:cNvGrpSpPr/>
        <p:nvPr/>
      </p:nvGrpSpPr>
      <p:grpSpPr>
        <a:xfrm>
          <a:off x="0" y="0"/>
          <a:ext cx="0" cy="0"/>
          <a:chOff x="0" y="0"/>
          <a:chExt cx="0" cy="0"/>
        </a:xfrm>
      </p:grpSpPr>
      <p:sp>
        <p:nvSpPr>
          <p:cNvPr id="1048576" name="red bar" descr="Red bar"/>
          <p:cNvSpPr/>
          <p:nvPr/>
        </p:nvSpPr>
        <p:spPr>
          <a:xfrm>
            <a:off x="1" y="1"/>
            <a:ext cx="12188824" cy="1524000"/>
          </a:xfrm>
          <a:prstGeom prst="rect"/>
          <a:gradFill flip="none" rotWithShape="1">
            <a:gsLst>
              <a:gs pos="0">
                <a:schemeClr val="accent1"/>
              </a:gs>
              <a:gs pos="100000">
                <a:schemeClr val="accent1">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p>
        </p:txBody>
      </p:sp>
      <p:sp>
        <p:nvSpPr>
          <p:cNvPr id="1048577" name="Title Placeholder 1"/>
          <p:cNvSpPr>
            <a:spLocks noGrp="1"/>
          </p:cNvSpPr>
          <p:nvPr>
            <p:ph type="title"/>
          </p:nvPr>
        </p:nvSpPr>
        <p:spPr>
          <a:xfrm>
            <a:off x="1066800" y="99220"/>
            <a:ext cx="10058400" cy="1325563"/>
          </a:xfrm>
          <a:prstGeom prst="rect"/>
        </p:spPr>
        <p:txBody>
          <a:bodyPr anchor="ctr" bIns="45720" lIns="91440" rIns="91440" rtlCol="0" tIns="45720" vert="horz">
            <a:normAutofit/>
          </a:bodyPr>
          <a:p>
            <a:r>
              <a:rPr lang="en-US" smtClean="0"/>
              <a:t>Click to edit Master title style</a:t>
            </a:r>
            <a:endParaRPr dirty="0"/>
          </a:p>
        </p:txBody>
      </p:sp>
      <p:sp>
        <p:nvSpPr>
          <p:cNvPr id="1048578" name="Text Placeholder 2"/>
          <p:cNvSpPr>
            <a:spLocks noGrp="1"/>
          </p:cNvSpPr>
          <p:nvPr>
            <p:ph type="body" idx="1"/>
          </p:nvPr>
        </p:nvSpPr>
        <p:spPr>
          <a:xfrm>
            <a:off x="1524000" y="1828799"/>
            <a:ext cx="9144000" cy="4572001"/>
          </a:xfrm>
          <a:prstGeom prst="rect"/>
        </p:spPr>
        <p:txBody>
          <a:bodyPr bIns="45720" lIns="91440" rIns="91440" rtlCol="0" tIns="45720" vert="horz">
            <a:normAutofit/>
          </a:bodyPr>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048579" name="Footer Placeholder 4"/>
          <p:cNvSpPr>
            <a:spLocks noGrp="1"/>
          </p:cNvSpPr>
          <p:nvPr>
            <p:ph type="ftr" sz="quarter" idx="3"/>
          </p:nvPr>
        </p:nvSpPr>
        <p:spPr>
          <a:xfrm>
            <a:off x="1066800" y="6481760"/>
            <a:ext cx="7848600" cy="239715"/>
          </a:xfrm>
          <a:prstGeom prst="rect"/>
        </p:spPr>
        <p:txBody>
          <a:bodyPr anchor="ctr" bIns="45720" lIns="91440" rIns="91440" rtlCol="0" tIns="45720" vert="horz"/>
          <a:lstStyle>
            <a:lvl1pPr algn="l">
              <a:defRPr sz="1100">
                <a:solidFill>
                  <a:schemeClr val="tx1"/>
                </a:solidFill>
              </a:defRPr>
            </a:lvl1pPr>
          </a:lstStyle>
          <a:p>
            <a:endParaRPr dirty="0" lang="en-US"/>
          </a:p>
        </p:txBody>
      </p:sp>
      <p:sp>
        <p:nvSpPr>
          <p:cNvPr id="1048580" name="Date Placeholder 3"/>
          <p:cNvSpPr>
            <a:spLocks noGrp="1"/>
          </p:cNvSpPr>
          <p:nvPr>
            <p:ph type="dt" sz="half" idx="2"/>
          </p:nvPr>
        </p:nvSpPr>
        <p:spPr>
          <a:xfrm>
            <a:off x="9067800" y="6465885"/>
            <a:ext cx="1066800" cy="239715"/>
          </a:xfrm>
          <a:prstGeom prst="rect"/>
        </p:spPr>
        <p:txBody>
          <a:bodyPr anchor="ctr" bIns="45720" lIns="91440" rIns="91440" rtlCol="0" tIns="45720" vert="horz"/>
          <a:lstStyle>
            <a:lvl1pPr algn="r">
              <a:defRPr sz="1100">
                <a:solidFill>
                  <a:schemeClr val="tx1"/>
                </a:solidFill>
              </a:defRPr>
            </a:lvl1pPr>
          </a:lstStyle>
          <a:p>
            <a:fld id="{37CC0096-1860-4642-9CD2-0079EA5E7CD1}" type="datetimeFigureOut">
              <a:rPr lang="en-US" smtClean="0"/>
              <a:t>8/22/2025</a:t>
            </a:fld>
            <a:endParaRPr dirty="0" lang="en-US"/>
          </a:p>
        </p:txBody>
      </p:sp>
      <p:sp>
        <p:nvSpPr>
          <p:cNvPr id="1048581" name="Slide Number Placeholder 5"/>
          <p:cNvSpPr>
            <a:spLocks noGrp="1"/>
          </p:cNvSpPr>
          <p:nvPr>
            <p:ph type="sldNum" sz="quarter" idx="4"/>
          </p:nvPr>
        </p:nvSpPr>
        <p:spPr>
          <a:xfrm>
            <a:off x="10287000" y="6481760"/>
            <a:ext cx="838200" cy="239715"/>
          </a:xfrm>
          <a:prstGeom prst="rect"/>
        </p:spPr>
        <p:txBody>
          <a:bodyPr anchor="ctr" bIns="45720" lIns="91440" rIns="91440" rtlCol="0" tIns="45720" vert="horz"/>
          <a:lstStyle>
            <a:lvl1pPr algn="r">
              <a:defRPr sz="1100">
                <a:solidFill>
                  <a:schemeClr val="tx1"/>
                </a:solidFill>
              </a:defRPr>
            </a:lvl1pPr>
          </a:lstStyle>
          <a:p>
            <a:fld id="{E31375A4-56A4-47D6-9801-1991572033F7}" type="slidenum">
              <a:rPr lang="en-US" smtClean="0"/>
              <a:t>‹#›</a:t>
            </a:fld>
            <a:endParaRPr lang="en-US"/>
          </a:p>
        </p:txBody>
      </p:sp>
    </p:spTree>
  </p:cSld>
  <p:clrMap accent1="accent1" accent2="accent2" accent3="accent3" accent4="accent4" accent5="accent5" accent6="accent6" bg1="lt1" bg2="lt2" tx1="dk1" tx2="dk2"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txStyles>
    <p:titleStyle>
      <a:lvl1pPr algn="l" defTabSz="914400" eaLnBrk="1" hangingPunct="1" latinLnBrk="0" rtl="0">
        <a:lnSpc>
          <a:spcPct val="90000"/>
        </a:lnSpc>
        <a:spcBef>
          <a:spcPct val="0"/>
        </a:spcBef>
        <a:buNone/>
        <a:defRPr sz="3600" kern="1200">
          <a:solidFill>
            <a:schemeClr val="bg1"/>
          </a:solidFill>
          <a:latin typeface="+mj-lt"/>
          <a:ea typeface="+mj-ea"/>
          <a:cs typeface="+mj-cs"/>
        </a:defRPr>
      </a:lvl1pPr>
    </p:titleStyle>
    <p:bodyStyle>
      <a:lvl1pPr algn="l" defTabSz="914400" eaLnBrk="1" hangingPunct="1" indent="-228600" latinLnBrk="0" marL="228600" rtl="0">
        <a:lnSpc>
          <a:spcPct val="90000"/>
        </a:lnSpc>
        <a:spcBef>
          <a:spcPts val="1800"/>
        </a:spcBef>
        <a:buSzPct val="100000"/>
        <a:buFont typeface="Arial" pitchFamily="34" charset="0"/>
        <a:buChar char="▪"/>
        <a:defRPr sz="2400" kern="1200">
          <a:solidFill>
            <a:schemeClr val="tx1">
              <a:lumMod val="75000"/>
              <a:lumOff val="25000"/>
            </a:schemeClr>
          </a:solidFill>
          <a:latin typeface="+mn-lt"/>
          <a:ea typeface="+mn-ea"/>
          <a:cs typeface="+mn-cs"/>
        </a:defRPr>
      </a:lvl1pPr>
      <a:lvl2pPr algn="l" defTabSz="914400" eaLnBrk="1" hangingPunct="1" indent="-228600" latinLnBrk="0" marL="457200" rtl="0">
        <a:lnSpc>
          <a:spcPct val="90000"/>
        </a:lnSpc>
        <a:spcBef>
          <a:spcPts val="600"/>
        </a:spcBef>
        <a:buSzPct val="100000"/>
        <a:buFont typeface="Arial" pitchFamily="34" charset="0"/>
        <a:buChar char="▪"/>
        <a:defRPr sz="2200" kern="1200">
          <a:solidFill>
            <a:schemeClr val="tx1">
              <a:lumMod val="75000"/>
              <a:lumOff val="25000"/>
            </a:schemeClr>
          </a:solidFill>
          <a:latin typeface="+mn-lt"/>
          <a:ea typeface="+mn-ea"/>
          <a:cs typeface="+mn-cs"/>
        </a:defRPr>
      </a:lvl2pPr>
      <a:lvl3pPr algn="l" defTabSz="914400" eaLnBrk="1" hangingPunct="1" indent="-182880" latinLnBrk="0" marL="685800" rtl="0">
        <a:lnSpc>
          <a:spcPct val="90000"/>
        </a:lnSpc>
        <a:spcBef>
          <a:spcPts val="600"/>
        </a:spcBef>
        <a:buSzPct val="100000"/>
        <a:buFont typeface="Arial" pitchFamily="34" charset="0"/>
        <a:buChar char="▪"/>
        <a:defRPr sz="2000" kern="1200">
          <a:solidFill>
            <a:schemeClr val="tx1">
              <a:lumMod val="75000"/>
              <a:lumOff val="25000"/>
            </a:schemeClr>
          </a:solidFill>
          <a:latin typeface="+mn-lt"/>
          <a:ea typeface="+mn-ea"/>
          <a:cs typeface="+mn-cs"/>
        </a:defRPr>
      </a:lvl3pPr>
      <a:lvl4pPr algn="l" defTabSz="914400" eaLnBrk="1" hangingPunct="1" indent="-182563" latinLnBrk="0" marL="868680" rtl="0">
        <a:lnSpc>
          <a:spcPct val="90000"/>
        </a:lnSpc>
        <a:spcBef>
          <a:spcPts val="600"/>
        </a:spcBef>
        <a:buSzPct val="100000"/>
        <a:buFont typeface="Arial" pitchFamily="34" charset="0"/>
        <a:buChar char="▪"/>
        <a:defRPr sz="1800" kern="1200">
          <a:solidFill>
            <a:schemeClr val="tx1">
              <a:lumMod val="75000"/>
              <a:lumOff val="25000"/>
            </a:schemeClr>
          </a:solidFill>
          <a:latin typeface="+mn-lt"/>
          <a:ea typeface="+mn-ea"/>
          <a:cs typeface="+mn-cs"/>
        </a:defRPr>
      </a:lvl4pPr>
      <a:lvl5pPr algn="l" defTabSz="914400" eaLnBrk="1" hangingPunct="1" indent="-182880" latinLnBrk="0" marL="1051560" rtl="0">
        <a:lnSpc>
          <a:spcPct val="90000"/>
        </a:lnSpc>
        <a:spcBef>
          <a:spcPts val="600"/>
        </a:spcBef>
        <a:buSzPct val="100000"/>
        <a:buFont typeface="Arial" pitchFamily="34" charset="0"/>
        <a:buChar char="▪"/>
        <a:defRPr sz="1600" kern="1200">
          <a:solidFill>
            <a:schemeClr val="tx1">
              <a:lumMod val="75000"/>
              <a:lumOff val="25000"/>
            </a:schemeClr>
          </a:solidFill>
          <a:latin typeface="+mn-lt"/>
          <a:ea typeface="+mn-ea"/>
          <a:cs typeface="+mn-cs"/>
        </a:defRPr>
      </a:lvl5pPr>
      <a:lvl6pPr algn="l" defTabSz="914400" eaLnBrk="1" hangingPunct="1" indent="-182880" latinLnBrk="0" marL="1234440" rtl="0">
        <a:lnSpc>
          <a:spcPct val="90000"/>
        </a:lnSpc>
        <a:spcBef>
          <a:spcPts val="400"/>
        </a:spcBef>
        <a:buSzPct val="100000"/>
        <a:buFont typeface="Arial" pitchFamily="34" charset="0"/>
        <a:buChar char="▪"/>
        <a:defRPr sz="1600" kern="1200">
          <a:solidFill>
            <a:schemeClr val="tx1">
              <a:lumMod val="75000"/>
              <a:lumOff val="25000"/>
            </a:schemeClr>
          </a:solidFill>
          <a:latin typeface="+mn-lt"/>
          <a:ea typeface="+mn-ea"/>
          <a:cs typeface="+mn-cs"/>
        </a:defRPr>
      </a:lvl6pPr>
      <a:lvl7pPr algn="l" defTabSz="914400" eaLnBrk="1" hangingPunct="1" indent="-182880" latinLnBrk="0" marL="1417320" rtl="0">
        <a:lnSpc>
          <a:spcPct val="90000"/>
        </a:lnSpc>
        <a:spcBef>
          <a:spcPts val="400"/>
        </a:spcBef>
        <a:buSzPct val="100000"/>
        <a:buFont typeface="Arial" pitchFamily="34" charset="0"/>
        <a:buChar char="▪"/>
        <a:defRPr sz="1600" kern="1200">
          <a:solidFill>
            <a:schemeClr val="tx1">
              <a:lumMod val="75000"/>
              <a:lumOff val="25000"/>
            </a:schemeClr>
          </a:solidFill>
          <a:latin typeface="+mn-lt"/>
          <a:ea typeface="+mn-ea"/>
          <a:cs typeface="+mn-cs"/>
        </a:defRPr>
      </a:lvl7pPr>
      <a:lvl8pPr algn="l" defTabSz="914400" eaLnBrk="1" hangingPunct="1" indent="-182880" latinLnBrk="0" marL="1600200" rtl="0">
        <a:lnSpc>
          <a:spcPct val="90000"/>
        </a:lnSpc>
        <a:spcBef>
          <a:spcPts val="400"/>
        </a:spcBef>
        <a:buSzPct val="100000"/>
        <a:buFont typeface="Arial" pitchFamily="34" charset="0"/>
        <a:buChar char="▪"/>
        <a:defRPr sz="1600" kern="1200">
          <a:solidFill>
            <a:schemeClr val="tx1">
              <a:lumMod val="75000"/>
              <a:lumOff val="25000"/>
            </a:schemeClr>
          </a:solidFill>
          <a:latin typeface="+mn-lt"/>
          <a:ea typeface="+mn-ea"/>
          <a:cs typeface="+mn-cs"/>
        </a:defRPr>
      </a:lvl8pPr>
      <a:lvl9pPr algn="l" defTabSz="914400" eaLnBrk="1" hangingPunct="1" indent="-182880" latinLnBrk="0" marL="1783080" rtl="0">
        <a:lnSpc>
          <a:spcPct val="90000"/>
        </a:lnSpc>
        <a:spcBef>
          <a:spcPts val="400"/>
        </a:spcBef>
        <a:buSzPct val="100000"/>
        <a:buFont typeface="Arial" pitchFamily="34" charset="0"/>
        <a:buChar char="▪"/>
        <a:defRPr sz="1600" kern="1200">
          <a:solidFill>
            <a:schemeClr val="tx1">
              <a:lumMod val="75000"/>
              <a:lumOff val="25000"/>
            </a:schemeClr>
          </a:solidFill>
          <a:latin typeface="+mn-lt"/>
          <a:ea typeface="+mn-ea"/>
          <a:cs typeface="+mn-cs"/>
        </a:defRPr>
      </a:lvl9pPr>
    </p:bodyStyle>
    <p:otherStyle>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26" name=""/>
        <p:cNvGrpSpPr/>
        <p:nvPr/>
      </p:nvGrpSpPr>
      <p:grpSpPr>
        <a:xfrm>
          <a:off x="0" y="0"/>
          <a:ext cx="0" cy="0"/>
          <a:chOff x="0" y="0"/>
          <a:chExt cx="0" cy="0"/>
        </a:xfrm>
      </p:grpSpPr>
      <p:sp>
        <p:nvSpPr>
          <p:cNvPr id="1048584" name="Title 1"/>
          <p:cNvSpPr>
            <a:spLocks noGrp="1"/>
          </p:cNvSpPr>
          <p:nvPr>
            <p:ph type="ctrTitle"/>
          </p:nvPr>
        </p:nvSpPr>
        <p:spPr>
          <a:xfrm>
            <a:off x="209192" y="332656"/>
            <a:ext cx="4932240" cy="3600400"/>
          </a:xfrm>
        </p:spPr>
        <p:txBody>
          <a:bodyPr>
            <a:normAutofit/>
          </a:bodyPr>
          <a:p>
            <a:r>
              <a:rPr dirty="0" lang="en-US" smtClean="0"/>
              <a:t>RESUSCITATION AND AUTOMATED EXTERNAL DEFIBRILLAT</a:t>
            </a:r>
            <a:r>
              <a:rPr dirty="0" lang="en-US" smtClean="0"/>
              <a:t>ION </a:t>
            </a:r>
            <a:endParaRPr dirty="0" lang="en-US"/>
          </a:p>
        </p:txBody>
      </p:sp>
      <p:sp>
        <p:nvSpPr>
          <p:cNvPr id="1048585" name="Subtitle 2"/>
          <p:cNvSpPr>
            <a:spLocks noGrp="1"/>
          </p:cNvSpPr>
          <p:nvPr>
            <p:ph type="subTitle" idx="1"/>
          </p:nvPr>
        </p:nvSpPr>
        <p:spPr>
          <a:xfrm>
            <a:off x="209192" y="4293096"/>
            <a:ext cx="4515208" cy="2063824"/>
          </a:xfrm>
        </p:spPr>
        <p:txBody>
          <a:bodyPr>
            <a:noAutofit/>
          </a:bodyPr>
          <a:p>
            <a:r>
              <a:rPr dirty="0" sz="2400" lang="en-US" smtClean="0"/>
              <a:t>O</a:t>
            </a:r>
            <a:r>
              <a:rPr dirty="0" sz="2400" lang="en-US" smtClean="0"/>
              <a:t>L</a:t>
            </a:r>
            <a:r>
              <a:rPr dirty="0" sz="2400" lang="en-US" smtClean="0"/>
              <a:t>U</a:t>
            </a:r>
            <a:r>
              <a:rPr dirty="0" sz="2400" lang="en-US" smtClean="0"/>
              <a:t>F</a:t>
            </a:r>
            <a:r>
              <a:rPr dirty="0" sz="2400" lang="en-US" smtClean="0"/>
              <a:t>OKUNBI </a:t>
            </a:r>
            <a:r>
              <a:rPr dirty="0" sz="2400" lang="en-US" smtClean="0"/>
              <a:t>A</a:t>
            </a:r>
            <a:r>
              <a:rPr dirty="0" sz="2400" lang="en-US" smtClean="0"/>
              <a:t>J</a:t>
            </a:r>
            <a:r>
              <a:rPr dirty="0" sz="2400" lang="en-US" smtClean="0"/>
              <a:t>O</a:t>
            </a:r>
            <a:r>
              <a:rPr dirty="0" sz="2400" lang="en-US" smtClean="0"/>
              <a:t>K</a:t>
            </a:r>
            <a:r>
              <a:rPr dirty="0" sz="2400" lang="en-US" smtClean="0"/>
              <a:t>E</a:t>
            </a:r>
            <a:r>
              <a:rPr dirty="0" sz="2400" lang="en-US" smtClean="0"/>
              <a:t> </a:t>
            </a:r>
            <a:r>
              <a:rPr dirty="0" sz="2400" lang="en-US" smtClean="0"/>
              <a:t>R</a:t>
            </a:r>
            <a:r>
              <a:rPr dirty="0" sz="2400" lang="en-US" smtClean="0"/>
              <a:t>E</a:t>
            </a:r>
            <a:r>
              <a:rPr dirty="0" sz="2400" lang="en-US" smtClean="0"/>
              <a:t>B</a:t>
            </a:r>
            <a:r>
              <a:rPr dirty="0" sz="2400" lang="en-US" smtClean="0"/>
              <a:t>E</a:t>
            </a:r>
            <a:r>
              <a:rPr dirty="0" sz="2400" lang="en-US" smtClean="0"/>
              <a:t>CCA </a:t>
            </a:r>
            <a:endParaRPr altLang="en-US" lang="zh-CN"/>
          </a:p>
          <a:p>
            <a:r>
              <a:rPr altLang="en-US" dirty="0" sz="2400" lang="en-US" smtClean="0"/>
              <a:t>R</a:t>
            </a:r>
            <a:r>
              <a:rPr altLang="en-US" dirty="0" sz="2400" lang="en-US" smtClean="0"/>
              <a:t>N</a:t>
            </a:r>
            <a:r>
              <a:rPr altLang="en-US" dirty="0" sz="2400" lang="en-US" smtClean="0"/>
              <a:t>,</a:t>
            </a:r>
            <a:r>
              <a:rPr altLang="en-US" dirty="0" sz="2400" lang="en-US" smtClean="0"/>
              <a:t> </a:t>
            </a:r>
            <a:r>
              <a:rPr altLang="en-US" dirty="0" sz="2400" lang="en-US" smtClean="0"/>
              <a:t>R</a:t>
            </a:r>
            <a:r>
              <a:rPr altLang="en-US" dirty="0" sz="2400" lang="en-US" smtClean="0"/>
              <a:t>M</a:t>
            </a:r>
            <a:r>
              <a:rPr altLang="en-US" dirty="0" sz="2400" lang="en-US" smtClean="0"/>
              <a:t>,</a:t>
            </a:r>
            <a:r>
              <a:rPr altLang="en-US" dirty="0" sz="2400" lang="en-US" smtClean="0"/>
              <a:t> </a:t>
            </a:r>
            <a:r>
              <a:rPr altLang="en-US" dirty="0" sz="2400" lang="en-US" smtClean="0"/>
              <a:t>R</a:t>
            </a:r>
            <a:r>
              <a:rPr altLang="en-US" dirty="0" sz="2400" lang="en-US" smtClean="0"/>
              <a:t>I</a:t>
            </a:r>
            <a:r>
              <a:rPr altLang="en-US" dirty="0" sz="2400" lang="en-US" smtClean="0"/>
              <a:t>C</a:t>
            </a:r>
            <a:r>
              <a:rPr altLang="en-US" dirty="0" sz="2400" lang="en-US" smtClean="0"/>
              <a:t>N</a:t>
            </a:r>
            <a:r>
              <a:rPr altLang="en-US" dirty="0" sz="2400" lang="en-US" smtClean="0"/>
              <a:t>,</a:t>
            </a:r>
            <a:r>
              <a:rPr altLang="en-US" dirty="0" sz="2400" lang="en-US" smtClean="0"/>
              <a:t> </a:t>
            </a:r>
            <a:r>
              <a:rPr altLang="en-US" dirty="0" sz="2400" lang="en-US" smtClean="0"/>
              <a:t>B</a:t>
            </a:r>
            <a:r>
              <a:rPr altLang="en-US" dirty="0" sz="2400" lang="en-US" smtClean="0"/>
              <a:t>N</a:t>
            </a:r>
            <a:r>
              <a:rPr altLang="en-US" dirty="0" sz="2400" lang="en-US" smtClean="0"/>
              <a:t>S</a:t>
            </a:r>
            <a:r>
              <a:rPr altLang="en-US" dirty="0" sz="2400" lang="en-US" smtClean="0"/>
              <a:t>c</a:t>
            </a:r>
            <a:r>
              <a:rPr altLang="en-US" dirty="0" sz="2400" lang="en-US" smtClean="0"/>
              <a:t>,</a:t>
            </a:r>
            <a:r>
              <a:rPr altLang="en-US" dirty="0" sz="2400" lang="en-US" smtClean="0"/>
              <a:t> </a:t>
            </a:r>
            <a:r>
              <a:rPr altLang="en-US" dirty="0" sz="2400" lang="en-US" smtClean="0"/>
              <a:t>P</a:t>
            </a:r>
            <a:r>
              <a:rPr altLang="en-US" dirty="0" sz="2400" lang="en-US" smtClean="0"/>
              <a:t>D</a:t>
            </a:r>
            <a:r>
              <a:rPr altLang="en-US" dirty="0" sz="2400" lang="en-US" smtClean="0"/>
              <a:t>E</a:t>
            </a:r>
            <a:r>
              <a:rPr altLang="en-US" dirty="0" sz="2400" lang="en-US" smtClean="0"/>
              <a:t> </a:t>
            </a:r>
            <a:r>
              <a:rPr altLang="en-US" dirty="0" sz="2400" lang="en-US" smtClean="0"/>
              <a:t>(</a:t>
            </a:r>
            <a:r>
              <a:rPr altLang="en-US" dirty="0" sz="2400" lang="en-US" smtClean="0"/>
              <a:t>T</a:t>
            </a:r>
            <a:r>
              <a:rPr altLang="en-US" dirty="0" sz="2400" lang="en-US" smtClean="0"/>
              <a:t>R</a:t>
            </a:r>
            <a:r>
              <a:rPr altLang="en-US" dirty="0" sz="2400" lang="en-US" smtClean="0"/>
              <a:t>C</a:t>
            </a:r>
            <a:r>
              <a:rPr altLang="en-US" dirty="0" sz="2400" lang="en-US" smtClean="0"/>
              <a:t>N</a:t>
            </a:r>
            <a:r>
              <a:rPr altLang="en-US" dirty="0" sz="2400" lang="en-US" smtClean="0"/>
              <a:t>)</a:t>
            </a:r>
            <a:r>
              <a:rPr altLang="en-US" dirty="0" sz="2400" lang="en-US" smtClean="0"/>
              <a:t>,</a:t>
            </a:r>
            <a:r>
              <a:rPr altLang="en-US" dirty="0" sz="2400" lang="en-US" smtClean="0"/>
              <a:t> </a:t>
            </a:r>
            <a:r>
              <a:rPr altLang="en-US" dirty="0" sz="2400" lang="en-US" smtClean="0"/>
              <a:t>M</a:t>
            </a:r>
            <a:r>
              <a:rPr altLang="en-US" dirty="0" sz="2400" lang="en-US" smtClean="0"/>
              <a:t>P</a:t>
            </a:r>
            <a:r>
              <a:rPr altLang="en-US" dirty="0" sz="2400" lang="en-US" smtClean="0"/>
              <a:t>H</a:t>
            </a:r>
            <a:r>
              <a:rPr altLang="en-US" dirty="0" sz="2400" lang="en-US" smtClean="0"/>
              <a:t> </a:t>
            </a:r>
            <a:r>
              <a:rPr altLang="en-US" dirty="0" sz="2400" lang="en-US" smtClean="0"/>
              <a:t>(</a:t>
            </a:r>
            <a:r>
              <a:rPr altLang="en-US" dirty="0" sz="2400" lang="en-US" smtClean="0"/>
              <a:t>E</a:t>
            </a:r>
            <a:r>
              <a:rPr altLang="en-US" dirty="0" sz="2400" lang="en-US" smtClean="0"/>
              <a:t>p</a:t>
            </a:r>
            <a:r>
              <a:rPr altLang="en-US" dirty="0" sz="2400" lang="en-US" smtClean="0"/>
              <a:t>i</a:t>
            </a:r>
            <a:r>
              <a:rPr altLang="en-US" dirty="0" sz="2400" lang="en-US" smtClean="0"/>
              <a:t>d</a:t>
            </a:r>
            <a:r>
              <a:rPr altLang="en-US" dirty="0" sz="2400" lang="en-US" smtClean="0"/>
              <a:t>e</a:t>
            </a:r>
            <a:r>
              <a:rPr altLang="en-US" dirty="0" sz="2400" lang="en-US" smtClean="0"/>
              <a:t>m</a:t>
            </a:r>
            <a:r>
              <a:rPr altLang="en-US" dirty="0" sz="2400" lang="en-US" smtClean="0"/>
              <a:t>i</a:t>
            </a:r>
            <a:r>
              <a:rPr altLang="en-US" dirty="0" sz="2400" lang="en-US" smtClean="0"/>
              <a:t>o</a:t>
            </a:r>
            <a:r>
              <a:rPr altLang="en-US" dirty="0" sz="2400" lang="en-US" smtClean="0"/>
              <a:t>logy</a:t>
            </a:r>
            <a:r>
              <a:rPr altLang="en-US" dirty="0" sz="2400" lang="en-US" smtClean="0"/>
              <a:t>)</a:t>
            </a:r>
            <a:r>
              <a:rPr altLang="en-US" dirty="0" sz="2400" lang="en-US" smtClean="0"/>
              <a:t>,</a:t>
            </a:r>
            <a:r>
              <a:rPr altLang="en-US" dirty="0" sz="2400" lang="en-US" smtClean="0"/>
              <a:t> </a:t>
            </a:r>
            <a:r>
              <a:rPr altLang="en-US" dirty="0" sz="2400" lang="en-US" smtClean="0"/>
              <a:t>M</a:t>
            </a:r>
            <a:r>
              <a:rPr altLang="en-US" dirty="0" sz="2400" lang="en-US" smtClean="0"/>
              <a:t>N</a:t>
            </a:r>
            <a:r>
              <a:rPr altLang="en-US" dirty="0" sz="2400" lang="en-US" smtClean="0"/>
              <a:t>S</a:t>
            </a:r>
            <a:r>
              <a:rPr altLang="en-US" dirty="0" sz="2400" lang="en-US" smtClean="0"/>
              <a:t>c</a:t>
            </a:r>
            <a:r>
              <a:rPr altLang="en-US" dirty="0" sz="2400" lang="en-US" smtClean="0"/>
              <a:t> </a:t>
            </a:r>
            <a:r>
              <a:rPr altLang="en-US" dirty="0" sz="2400" lang="en-US" smtClean="0"/>
              <a:t>(</a:t>
            </a:r>
            <a:r>
              <a:rPr altLang="en-US" dirty="0" sz="2400" lang="en-US" smtClean="0"/>
              <a:t>i</a:t>
            </a:r>
            <a:r>
              <a:rPr altLang="en-US" dirty="0" sz="2400" lang="en-US" smtClean="0"/>
              <a:t>n</a:t>
            </a:r>
            <a:r>
              <a:rPr altLang="en-US" dirty="0" sz="2400" lang="en-US" smtClean="0"/>
              <a:t> </a:t>
            </a:r>
            <a:r>
              <a:rPr altLang="en-US" dirty="0" sz="2400" lang="en-US" smtClean="0"/>
              <a:t>v</a:t>
            </a:r>
            <a:r>
              <a:rPr altLang="en-US" dirty="0" sz="2400" lang="en-US" smtClean="0"/>
              <a:t>i</a:t>
            </a:r>
            <a:r>
              <a:rPr altLang="en-US" dirty="0" sz="2400" lang="en-US" smtClean="0"/>
              <a:t>e</a:t>
            </a:r>
            <a:r>
              <a:rPr altLang="en-US" dirty="0" sz="2400" lang="en-US" smtClean="0"/>
              <a:t>w</a:t>
            </a:r>
            <a:r>
              <a:rPr altLang="en-US" dirty="0" sz="2400" lang="en-US" smtClean="0"/>
              <a:t>)</a:t>
            </a:r>
            <a:endParaRPr altLang="en-US" lang="zh-CN"/>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73" name=""/>
        <p:cNvGrpSpPr/>
        <p:nvPr/>
      </p:nvGrpSpPr>
      <p:grpSpPr>
        <a:xfrm>
          <a:off x="0" y="0"/>
          <a:ext cx="0" cy="0"/>
          <a:chOff x="0" y="0"/>
          <a:chExt cx="0" cy="0"/>
        </a:xfrm>
      </p:grpSpPr>
      <p:sp>
        <p:nvSpPr>
          <p:cNvPr id="1048605" name="Content Placeholder 2"/>
          <p:cNvSpPr>
            <a:spLocks noGrp="1"/>
          </p:cNvSpPr>
          <p:nvPr>
            <p:ph idx="1"/>
          </p:nvPr>
        </p:nvSpPr>
        <p:spPr>
          <a:xfrm>
            <a:off x="479425" y="1682006"/>
            <a:ext cx="11017250" cy="5059362"/>
          </a:xfrm>
          <a:prstGeom prst="rect"/>
        </p:spPr>
        <p:txBody>
          <a:bodyPr bIns="45720" lIns="91440" rIns="91440" rtlCol="0" tIns="45720" vert="horz">
            <a:normAutofit/>
          </a:bodyPr>
          <a:lstStyle>
            <a:lvl1pPr algn="l" defTabSz="457200" eaLnBrk="1" hangingPunct="1" indent="-342900" latinLnBrk="0" marL="342900" rtl="0">
              <a:spcBef>
                <a:spcPts val="1000"/>
              </a:spcBef>
              <a:spcAft>
                <a:spcPts val="0"/>
              </a:spcAft>
              <a:buClr>
                <a:schemeClr val="accent1"/>
              </a:buClr>
              <a:buFont typeface="Wingdings 3" panose="05040102010807070707" charset="2"/>
              <a:buChar char=""/>
              <a:defRPr sz="1800" kern="1200">
                <a:solidFill>
                  <a:schemeClr val="tx1">
                    <a:lumMod val="75000"/>
                    <a:lumOff val="25000"/>
                  </a:schemeClr>
                </a:solidFill>
                <a:latin typeface="+mn-lt"/>
                <a:ea typeface="+mn-ea"/>
                <a:cs typeface="+mn-cs"/>
              </a:defRPr>
            </a:lvl1pPr>
            <a:lvl2pPr algn="l" defTabSz="457200" eaLnBrk="1" hangingPunct="1" indent="-285750" latinLnBrk="0" marL="742950" rtl="0">
              <a:spcBef>
                <a:spcPts val="1000"/>
              </a:spcBef>
              <a:spcAft>
                <a:spcPts val="0"/>
              </a:spcAft>
              <a:buClr>
                <a:schemeClr val="accent1"/>
              </a:buClr>
              <a:buFont typeface="Wingdings 3" panose="05040102010807070707" charset="2"/>
              <a:buChar char=""/>
              <a:defRPr sz="1600" kern="1200">
                <a:solidFill>
                  <a:schemeClr val="tx1">
                    <a:lumMod val="75000"/>
                    <a:lumOff val="25000"/>
                  </a:schemeClr>
                </a:solidFill>
                <a:latin typeface="+mn-lt"/>
                <a:ea typeface="+mn-ea"/>
                <a:cs typeface="+mn-cs"/>
              </a:defRPr>
            </a:lvl2pPr>
            <a:lvl3pPr algn="l" defTabSz="457200" eaLnBrk="1" hangingPunct="1" indent="-228600" latinLnBrk="0" marL="1143000" rtl="0">
              <a:spcBef>
                <a:spcPts val="1000"/>
              </a:spcBef>
              <a:spcAft>
                <a:spcPts val="0"/>
              </a:spcAft>
              <a:buClr>
                <a:schemeClr val="accent1"/>
              </a:buClr>
              <a:buFont typeface="Wingdings 3" panose="05040102010807070707" charset="2"/>
              <a:buChar char=""/>
              <a:defRPr sz="1400" kern="1200">
                <a:solidFill>
                  <a:schemeClr val="tx1">
                    <a:lumMod val="75000"/>
                    <a:lumOff val="25000"/>
                  </a:schemeClr>
                </a:solidFill>
                <a:latin typeface="+mn-lt"/>
                <a:ea typeface="+mn-ea"/>
                <a:cs typeface="+mn-cs"/>
              </a:defRPr>
            </a:lvl3pPr>
            <a:lvl4pPr algn="l" defTabSz="457200" eaLnBrk="1" hangingPunct="1" indent="-228600" latinLnBrk="0" marL="1600200" rtl="0">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4pPr>
            <a:lvl5pPr algn="l" defTabSz="457200" eaLnBrk="1" hangingPunct="1" indent="-228600" latinLnBrk="0" marL="2057400" rtl="0">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5pPr>
            <a:lvl6pPr algn="l" defTabSz="457200" eaLnBrk="1" hangingPunct="1" indent="-228600" latinLnBrk="0" marL="2514600" rtl="0">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6pPr>
            <a:lvl7pPr algn="l" defTabSz="457200" eaLnBrk="1" hangingPunct="1" indent="-228600" latinLnBrk="0" marL="2971800" rtl="0">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7pPr>
            <a:lvl8pPr algn="l" defTabSz="457200" eaLnBrk="1" hangingPunct="1" indent="-228600" latinLnBrk="0" marL="3429000" rtl="0">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8pPr>
            <a:lvl9pPr algn="l" defTabSz="457200" eaLnBrk="1" hangingPunct="1" indent="-228600" latinLnBrk="0" marL="3886200" rtl="0">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9pPr>
          </a:lstStyle>
          <a:p>
            <a:pPr>
              <a:buFont typeface="Wingdings" panose="05000000000000000000" pitchFamily="2" charset="2"/>
              <a:buChar char="§"/>
            </a:pPr>
            <a:r>
              <a:rPr dirty="0" sz="3900" lang="en-US">
                <a:latin typeface="Times New Roman" panose="02020603050405020304" pitchFamily="18" charset="0"/>
                <a:cs typeface="Times New Roman" panose="02020603050405020304" pitchFamily="18" charset="0"/>
              </a:rPr>
              <a:t>3:1 in Neonates</a:t>
            </a:r>
          </a:p>
          <a:p>
            <a:pPr lvl="0">
              <a:buFont typeface="Wingdings" panose="05000000000000000000" pitchFamily="2" charset="2"/>
              <a:buChar char="§"/>
            </a:pPr>
            <a:r>
              <a:rPr dirty="0" sz="3900" lang="en-US">
                <a:latin typeface="Times New Roman" panose="02020603050405020304" pitchFamily="18" charset="0"/>
                <a:cs typeface="Times New Roman" panose="02020603050405020304" pitchFamily="18" charset="0"/>
              </a:rPr>
              <a:t>Compression must not be interrupted in the presence of 2 rescuers.</a:t>
            </a:r>
          </a:p>
          <a:p>
            <a:pPr lvl="0">
              <a:buFont typeface="Wingdings" panose="05000000000000000000" pitchFamily="2" charset="2"/>
              <a:buChar char="§"/>
            </a:pPr>
            <a:r>
              <a:rPr dirty="0" sz="3900" lang="en-US">
                <a:latin typeface="Times New Roman" panose="02020603050405020304" pitchFamily="18" charset="0"/>
                <a:cs typeface="Times New Roman" panose="02020603050405020304" pitchFamily="18" charset="0"/>
              </a:rPr>
              <a:t>It must continue for 2 minutes before reassessment of cardiac  rhythm.</a:t>
            </a:r>
          </a:p>
          <a:p>
            <a:pPr lvl="0">
              <a:buFont typeface="Wingdings" panose="05000000000000000000" pitchFamily="2" charset="2"/>
              <a:buChar char="§"/>
            </a:pPr>
            <a:r>
              <a:rPr dirty="0" sz="3900" lang="en-US">
                <a:latin typeface="Times New Roman" panose="02020603050405020304" pitchFamily="18" charset="0"/>
                <a:cs typeface="Times New Roman" panose="02020603050405020304" pitchFamily="18" charset="0"/>
              </a:rPr>
              <a:t>Ensure high quality chest compressions; Rates, Depth, Recoil.</a:t>
            </a:r>
          </a:p>
          <a:p>
            <a:pPr lvl="0">
              <a:buFont typeface="Wingdings" panose="05000000000000000000" pitchFamily="2" charset="2"/>
              <a:buChar char="§"/>
            </a:pPr>
            <a:r>
              <a:rPr dirty="0" sz="3900" lang="en-US">
                <a:latin typeface="Times New Roman" panose="02020603050405020304" pitchFamily="18" charset="0"/>
                <a:cs typeface="Times New Roman" panose="02020603050405020304" pitchFamily="18" charset="0"/>
              </a:rPr>
              <a:t>Plan actions before interrupting CPR.</a:t>
            </a:r>
          </a:p>
          <a:p>
            <a:pPr lvl="0">
              <a:buFont typeface="Wingdings" panose="05000000000000000000" pitchFamily="2" charset="2"/>
              <a:buChar char="§"/>
            </a:pPr>
            <a:r>
              <a:rPr dirty="0" sz="3900" lang="en-US">
                <a:latin typeface="Times New Roman" panose="02020603050405020304" pitchFamily="18" charset="0"/>
                <a:cs typeface="Times New Roman" panose="02020603050405020304" pitchFamily="18" charset="0"/>
              </a:rPr>
              <a:t>Early defibrillation of shockable rhythm.</a:t>
            </a:r>
          </a:p>
          <a:p>
            <a:pPr indent="0" marL="0">
              <a:buNone/>
            </a:pPr>
            <a:endParaRPr dirty="0" sz="3900" lang="en-US"/>
          </a:p>
          <a:p>
            <a:pPr indent="0" marL="0">
              <a:buNone/>
            </a:pPr>
            <a:endParaRPr dirty="0" sz="3500"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74" name=""/>
        <p:cNvGrpSpPr/>
        <p:nvPr/>
      </p:nvGrpSpPr>
      <p:grpSpPr>
        <a:xfrm>
          <a:off x="0" y="0"/>
          <a:ext cx="0" cy="0"/>
          <a:chOff x="0" y="0"/>
          <a:chExt cx="0" cy="0"/>
        </a:xfrm>
      </p:grpSpPr>
      <p:sp>
        <p:nvSpPr>
          <p:cNvPr id="1048606" name="Content Placeholder 2"/>
          <p:cNvSpPr>
            <a:spLocks noGrp="1"/>
          </p:cNvSpPr>
          <p:nvPr>
            <p:ph idx="1"/>
          </p:nvPr>
        </p:nvSpPr>
        <p:spPr>
          <a:xfrm>
            <a:off x="1524000" y="548681"/>
            <a:ext cx="9144000" cy="5852120"/>
          </a:xfrm>
        </p:spPr>
        <p:txBody>
          <a:bodyPr/>
          <a:p>
            <a:pPr indent="0" marL="0">
              <a:buNone/>
            </a:pPr>
            <a:r>
              <a:rPr b="1" dirty="0" sz="4000" lang="en-US">
                <a:solidFill>
                  <a:schemeClr val="bg1"/>
                </a:solidFill>
                <a:latin typeface="Times New Roman" panose="02020603050405020304" pitchFamily="18" charset="0"/>
                <a:cs typeface="Times New Roman" panose="02020603050405020304" pitchFamily="18" charset="0"/>
              </a:rPr>
              <a:t>Complications of chest </a:t>
            </a:r>
            <a:r>
              <a:rPr b="1" dirty="0" sz="4000" lang="en-US" smtClean="0">
                <a:solidFill>
                  <a:schemeClr val="bg1"/>
                </a:solidFill>
                <a:latin typeface="Times New Roman" panose="02020603050405020304" pitchFamily="18" charset="0"/>
                <a:cs typeface="Times New Roman" panose="02020603050405020304" pitchFamily="18" charset="0"/>
              </a:rPr>
              <a:t>compressions</a:t>
            </a:r>
            <a:endParaRPr dirty="0" sz="4000" lang="en-US" smtClean="0">
              <a:solidFill>
                <a:schemeClr val="bg1"/>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endParaRPr dirty="0" lang="en-US">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dirty="0" sz="3600" lang="en-US" smtClean="0">
                <a:latin typeface="Times New Roman" panose="02020603050405020304" pitchFamily="18" charset="0"/>
                <a:cs typeface="Times New Roman" panose="02020603050405020304" pitchFamily="18" charset="0"/>
              </a:rPr>
              <a:t>Rib </a:t>
            </a:r>
            <a:r>
              <a:rPr dirty="0" sz="3600" lang="en-US">
                <a:latin typeface="Times New Roman" panose="02020603050405020304" pitchFamily="18" charset="0"/>
                <a:cs typeface="Times New Roman" panose="02020603050405020304" pitchFamily="18" charset="0"/>
              </a:rPr>
              <a:t>Fractures</a:t>
            </a:r>
          </a:p>
          <a:p>
            <a:pPr lvl="0">
              <a:buFont typeface="Wingdings" panose="05000000000000000000" pitchFamily="2" charset="2"/>
              <a:buChar char="§"/>
            </a:pPr>
            <a:r>
              <a:rPr dirty="0" sz="3600" lang="en-US">
                <a:latin typeface="Times New Roman" panose="02020603050405020304" pitchFamily="18" charset="0"/>
                <a:cs typeface="Times New Roman" panose="02020603050405020304" pitchFamily="18" charset="0"/>
              </a:rPr>
              <a:t>Fracture Sternum</a:t>
            </a:r>
          </a:p>
          <a:p>
            <a:pPr lvl="0">
              <a:buFont typeface="Wingdings" panose="05000000000000000000" pitchFamily="2" charset="2"/>
              <a:buChar char="§"/>
            </a:pPr>
            <a:r>
              <a:rPr dirty="0" sz="3600" lang="en-US">
                <a:latin typeface="Times New Roman" panose="02020603050405020304" pitchFamily="18" charset="0"/>
                <a:cs typeface="Times New Roman" panose="02020603050405020304" pitchFamily="18" charset="0"/>
              </a:rPr>
              <a:t>Rib Separation</a:t>
            </a:r>
          </a:p>
          <a:p>
            <a:pPr lvl="0">
              <a:buFont typeface="Wingdings" panose="05000000000000000000" pitchFamily="2" charset="2"/>
              <a:buChar char="§"/>
            </a:pPr>
            <a:r>
              <a:rPr dirty="0" sz="3600" lang="en-US">
                <a:latin typeface="Times New Roman" panose="02020603050405020304" pitchFamily="18" charset="0"/>
                <a:cs typeface="Times New Roman" panose="02020603050405020304" pitchFamily="18" charset="0"/>
              </a:rPr>
              <a:t>Pneumothorax</a:t>
            </a:r>
          </a:p>
          <a:p>
            <a:pPr lvl="0">
              <a:buFont typeface="Wingdings" panose="05000000000000000000" pitchFamily="2" charset="2"/>
              <a:buChar char="§"/>
            </a:pPr>
            <a:r>
              <a:rPr dirty="0" sz="3600" lang="en-US">
                <a:latin typeface="Times New Roman" panose="02020603050405020304" pitchFamily="18" charset="0"/>
                <a:cs typeface="Times New Roman" panose="02020603050405020304" pitchFamily="18" charset="0"/>
              </a:rPr>
              <a:t>Lung Contusion</a:t>
            </a:r>
          </a:p>
          <a:p>
            <a:pPr lvl="0">
              <a:buFont typeface="Wingdings" panose="05000000000000000000" pitchFamily="2" charset="2"/>
              <a:buChar char="§"/>
            </a:pPr>
            <a:r>
              <a:rPr dirty="0" sz="3600" lang="en-US">
                <a:latin typeface="Times New Roman" panose="02020603050405020304" pitchFamily="18" charset="0"/>
                <a:cs typeface="Times New Roman" panose="02020603050405020304" pitchFamily="18" charset="0"/>
              </a:rPr>
              <a:t>Liver Laceration </a:t>
            </a:r>
            <a:r>
              <a:rPr dirty="0" sz="3600" lang="en-US" err="1">
                <a:latin typeface="Times New Roman" panose="02020603050405020304" pitchFamily="18" charset="0"/>
                <a:cs typeface="Times New Roman" panose="02020603050405020304" pitchFamily="18" charset="0"/>
              </a:rPr>
              <a:t>etc</a:t>
            </a:r>
            <a:endParaRPr dirty="0" sz="3600" lang="en-US">
              <a:latin typeface="Times New Roman" panose="02020603050405020304" pitchFamily="18" charset="0"/>
              <a:cs typeface="Times New Roman" panose="02020603050405020304" pitchFamily="18" charset="0"/>
            </a:endParaRPr>
          </a:p>
          <a:p>
            <a:pPr indent="0" marL="0">
              <a:buNone/>
            </a:pPr>
            <a:endParaRPr dirty="0"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75" name=""/>
        <p:cNvGrpSpPr/>
        <p:nvPr/>
      </p:nvGrpSpPr>
      <p:grpSpPr>
        <a:xfrm>
          <a:off x="0" y="0"/>
          <a:ext cx="0" cy="0"/>
          <a:chOff x="0" y="0"/>
          <a:chExt cx="0" cy="0"/>
        </a:xfrm>
      </p:grpSpPr>
      <p:sp>
        <p:nvSpPr>
          <p:cNvPr id="1048607" name="Content Placeholder 2"/>
          <p:cNvSpPr>
            <a:spLocks noGrp="1"/>
          </p:cNvSpPr>
          <p:nvPr>
            <p:ph idx="1"/>
          </p:nvPr>
        </p:nvSpPr>
        <p:spPr>
          <a:xfrm>
            <a:off x="1127448" y="980729"/>
            <a:ext cx="10009112" cy="5420072"/>
          </a:xfrm>
        </p:spPr>
        <p:txBody>
          <a:bodyPr/>
          <a:p>
            <a:pPr indent="0" marL="0">
              <a:buNone/>
            </a:pPr>
            <a:r>
              <a:rPr b="1" dirty="0" sz="2800" lang="en-US">
                <a:solidFill>
                  <a:schemeClr val="bg1"/>
                </a:solidFill>
                <a:latin typeface="Times New Roman" panose="02020603050405020304" pitchFamily="18" charset="0"/>
                <a:cs typeface="Times New Roman" panose="02020603050405020304" pitchFamily="18" charset="0"/>
              </a:rPr>
              <a:t>(b)	</a:t>
            </a:r>
            <a:r>
              <a:rPr b="1" dirty="0" sz="3200" lang="en-US">
                <a:solidFill>
                  <a:schemeClr val="bg1"/>
                </a:solidFill>
                <a:latin typeface="Times New Roman" panose="02020603050405020304" pitchFamily="18" charset="0"/>
                <a:cs typeface="Times New Roman" panose="02020603050405020304" pitchFamily="18" charset="0"/>
              </a:rPr>
              <a:t>AIRWAY</a:t>
            </a:r>
            <a:endParaRPr dirty="0" sz="3200" lang="en-US">
              <a:solidFill>
                <a:schemeClr val="bg1"/>
              </a:solidFill>
              <a:latin typeface="Times New Roman" panose="02020603050405020304" pitchFamily="18" charset="0"/>
              <a:cs typeface="Times New Roman" panose="02020603050405020304" pitchFamily="18" charset="0"/>
            </a:endParaRPr>
          </a:p>
          <a:p>
            <a:pPr indent="0" marL="0">
              <a:buNone/>
            </a:pPr>
            <a:r>
              <a:rPr dirty="0" sz="3200" lang="en-US" smtClean="0">
                <a:latin typeface="Times New Roman" panose="02020603050405020304" pitchFamily="18" charset="0"/>
                <a:cs typeface="Times New Roman" panose="02020603050405020304" pitchFamily="18" charset="0"/>
              </a:rPr>
              <a:t>Loss </a:t>
            </a:r>
            <a:r>
              <a:rPr dirty="0" sz="3200" lang="en-US">
                <a:latin typeface="Times New Roman" panose="02020603050405020304" pitchFamily="18" charset="0"/>
                <a:cs typeface="Times New Roman" panose="02020603050405020304" pitchFamily="18" charset="0"/>
              </a:rPr>
              <a:t>of consciousness often result in airway obstruction due to loss of tone in the muscles of the airway and falling back of the tongue. Clear the airway by suctioning.</a:t>
            </a:r>
          </a:p>
          <a:p>
            <a:pPr lvl="0">
              <a:buFont typeface="Wingdings" panose="05000000000000000000" pitchFamily="2" charset="2"/>
              <a:buChar char="§"/>
            </a:pPr>
            <a:r>
              <a:rPr dirty="0" sz="3200" lang="en-US">
                <a:latin typeface="Times New Roman" panose="02020603050405020304" pitchFamily="18" charset="0"/>
                <a:cs typeface="Times New Roman" panose="02020603050405020304" pitchFamily="18" charset="0"/>
              </a:rPr>
              <a:t>Head tilt, chin lift</a:t>
            </a:r>
          </a:p>
          <a:p>
            <a:pPr lvl="0">
              <a:buFont typeface="Wingdings" panose="05000000000000000000" pitchFamily="2" charset="2"/>
              <a:buChar char="§"/>
            </a:pPr>
            <a:r>
              <a:rPr dirty="0" sz="3200" lang="en-US">
                <a:latin typeface="Times New Roman" panose="02020603050405020304" pitchFamily="18" charset="0"/>
                <a:cs typeface="Times New Roman" panose="02020603050405020304" pitchFamily="18" charset="0"/>
              </a:rPr>
              <a:t>Jaw thrust</a:t>
            </a:r>
          </a:p>
          <a:p>
            <a:pPr lvl="0">
              <a:buFont typeface="Wingdings" panose="05000000000000000000" pitchFamily="2" charset="2"/>
              <a:buChar char="§"/>
            </a:pPr>
            <a:r>
              <a:rPr dirty="0" sz="3200" lang="en-US">
                <a:latin typeface="Times New Roman" panose="02020603050405020304" pitchFamily="18" charset="0"/>
                <a:cs typeface="Times New Roman" panose="02020603050405020304" pitchFamily="18" charset="0"/>
              </a:rPr>
              <a:t>Insert </a:t>
            </a:r>
            <a:r>
              <a:rPr dirty="0" sz="3200" lang="en-US" err="1">
                <a:latin typeface="Times New Roman" panose="02020603050405020304" pitchFamily="18" charset="0"/>
                <a:cs typeface="Times New Roman" panose="02020603050405020304" pitchFamily="18" charset="0"/>
              </a:rPr>
              <a:t>Guedel</a:t>
            </a:r>
            <a:r>
              <a:rPr dirty="0" sz="3200" lang="en-US">
                <a:latin typeface="Times New Roman" panose="02020603050405020304" pitchFamily="18" charset="0"/>
                <a:cs typeface="Times New Roman" panose="02020603050405020304" pitchFamily="18" charset="0"/>
              </a:rPr>
              <a:t> Oropharyngeal Airway</a:t>
            </a:r>
          </a:p>
          <a:p>
            <a:pPr lvl="0">
              <a:buFont typeface="Wingdings" panose="05000000000000000000" pitchFamily="2" charset="2"/>
              <a:buChar char="§"/>
            </a:pPr>
            <a:r>
              <a:rPr dirty="0" sz="3200" lang="en-US">
                <a:latin typeface="Times New Roman" panose="02020603050405020304" pitchFamily="18" charset="0"/>
                <a:cs typeface="Times New Roman" panose="02020603050405020304" pitchFamily="18" charset="0"/>
              </a:rPr>
              <a:t>Suction the airway</a:t>
            </a:r>
          </a:p>
          <a:p>
            <a:pPr indent="0" marL="0">
              <a:buNone/>
            </a:pPr>
            <a:endParaRPr dirty="0" sz="3200" lang="en-US"/>
          </a:p>
          <a:p>
            <a:endParaRPr dirty="0" sz="3200"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76" name=""/>
        <p:cNvGrpSpPr/>
        <p:nvPr/>
      </p:nvGrpSpPr>
      <p:grpSpPr>
        <a:xfrm>
          <a:off x="0" y="0"/>
          <a:ext cx="0" cy="0"/>
          <a:chOff x="0" y="0"/>
          <a:chExt cx="0" cy="0"/>
        </a:xfrm>
      </p:grpSpPr>
      <p:pic>
        <p:nvPicPr>
          <p:cNvPr id="2097155" name="Content Placeholder 3"/>
          <p:cNvPicPr>
            <a:picLocks noGrp="1"/>
          </p:cNvPicPr>
          <p:nvPr/>
        </p:nvPicPr>
        <p:blipFill rotWithShape="1">
          <a:blip xmlns:r="http://schemas.openxmlformats.org/officeDocument/2006/relationships" r:embed="rId1"/>
          <a:srcRect l="17298" t="27746" r="7925" b="7443"/>
          <a:stretch>
            <a:fillRect/>
          </a:stretch>
        </p:blipFill>
        <p:spPr bwMode="auto">
          <a:xfrm>
            <a:off x="119336" y="116632"/>
            <a:ext cx="11953328" cy="6624736"/>
          </a:xfrm>
          <a:prstGeom prst="rect"/>
          <a:noFill/>
          <a:ln>
            <a:noFill/>
          </a:ln>
        </p:spPr>
      </p:pic>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77" name=""/>
        <p:cNvGrpSpPr/>
        <p:nvPr/>
      </p:nvGrpSpPr>
      <p:grpSpPr>
        <a:xfrm>
          <a:off x="0" y="0"/>
          <a:ext cx="0" cy="0"/>
          <a:chOff x="0" y="0"/>
          <a:chExt cx="0" cy="0"/>
        </a:xfrm>
      </p:grpSpPr>
      <p:sp>
        <p:nvSpPr>
          <p:cNvPr id="1048608" name="Content Placeholder 2"/>
          <p:cNvSpPr>
            <a:spLocks noGrp="1"/>
          </p:cNvSpPr>
          <p:nvPr>
            <p:ph idx="1"/>
          </p:nvPr>
        </p:nvSpPr>
        <p:spPr>
          <a:xfrm>
            <a:off x="1524000" y="836713"/>
            <a:ext cx="9144000" cy="5564088"/>
          </a:xfrm>
        </p:spPr>
        <p:txBody>
          <a:bodyPr/>
          <a:p>
            <a:pPr indent="0" marL="0">
              <a:buNone/>
            </a:pPr>
            <a:r>
              <a:rPr b="1" dirty="0" sz="4000" lang="en-US" smtClean="0">
                <a:solidFill>
                  <a:schemeClr val="bg1"/>
                </a:solidFill>
                <a:latin typeface="Times New Roman" panose="02020603050405020304" pitchFamily="18" charset="0"/>
                <a:cs typeface="Times New Roman" panose="02020603050405020304" pitchFamily="18" charset="0"/>
              </a:rPr>
              <a:t>c) </a:t>
            </a:r>
            <a:r>
              <a:rPr b="1" dirty="0" sz="3600" lang="en-US" smtClean="0">
                <a:solidFill>
                  <a:schemeClr val="bg1"/>
                </a:solidFill>
                <a:latin typeface="Times New Roman" panose="02020603050405020304" pitchFamily="18" charset="0"/>
                <a:cs typeface="Times New Roman" panose="02020603050405020304" pitchFamily="18" charset="0"/>
              </a:rPr>
              <a:t>BREATHING</a:t>
            </a:r>
          </a:p>
          <a:p>
            <a:pPr indent="0" marL="0">
              <a:buNone/>
            </a:pPr>
            <a:endParaRPr dirty="0" sz="4000" lang="en-US">
              <a:solidFill>
                <a:schemeClr val="bg1"/>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dirty="0" sz="3600" lang="en-US">
                <a:latin typeface="Times New Roman" panose="02020603050405020304" pitchFamily="18" charset="0"/>
                <a:cs typeface="Times New Roman" panose="02020603050405020304" pitchFamily="18" charset="0"/>
              </a:rPr>
              <a:t>Mouth to mouth breathing</a:t>
            </a:r>
          </a:p>
          <a:p>
            <a:pPr lvl="0">
              <a:buFont typeface="Wingdings" panose="05000000000000000000" pitchFamily="2" charset="2"/>
              <a:buChar char="§"/>
            </a:pPr>
            <a:r>
              <a:rPr dirty="0" sz="3600" lang="en-US">
                <a:latin typeface="Times New Roman" panose="02020603050405020304" pitchFamily="18" charset="0"/>
                <a:cs typeface="Times New Roman" panose="02020603050405020304" pitchFamily="18" charset="0"/>
              </a:rPr>
              <a:t>Mouth to nose breathing</a:t>
            </a:r>
          </a:p>
          <a:p>
            <a:pPr lvl="0">
              <a:buFont typeface="Wingdings" panose="05000000000000000000" pitchFamily="2" charset="2"/>
              <a:buChar char="§"/>
            </a:pPr>
            <a:r>
              <a:rPr dirty="0" sz="3600" lang="en-US">
                <a:latin typeface="Times New Roman" panose="02020603050405020304" pitchFamily="18" charset="0"/>
                <a:cs typeface="Times New Roman" panose="02020603050405020304" pitchFamily="18" charset="0"/>
              </a:rPr>
              <a:t>Mouth to mouth and nose; used in infants and children</a:t>
            </a:r>
          </a:p>
          <a:p>
            <a:endParaRPr dirty="0" sz="3600" lang="en-US"/>
          </a:p>
          <a:p>
            <a:endParaRPr dirty="0" sz="3600"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78" name=""/>
        <p:cNvGrpSpPr/>
        <p:nvPr/>
      </p:nvGrpSpPr>
      <p:grpSpPr>
        <a:xfrm>
          <a:off x="0" y="0"/>
          <a:ext cx="0" cy="0"/>
          <a:chOff x="0" y="0"/>
          <a:chExt cx="0" cy="0"/>
        </a:xfrm>
      </p:grpSpPr>
      <p:sp>
        <p:nvSpPr>
          <p:cNvPr id="1048609" name="Content Placeholder 2"/>
          <p:cNvSpPr>
            <a:spLocks noGrp="1"/>
          </p:cNvSpPr>
          <p:nvPr>
            <p:ph idx="1"/>
          </p:nvPr>
        </p:nvSpPr>
        <p:spPr>
          <a:xfrm>
            <a:off x="1524000" y="620688"/>
            <a:ext cx="9144000" cy="6048672"/>
          </a:xfrm>
        </p:spPr>
        <p:txBody>
          <a:bodyPr>
            <a:normAutofit/>
          </a:bodyPr>
          <a:p>
            <a:pPr indent="0" marL="0">
              <a:buNone/>
            </a:pPr>
            <a:r>
              <a:rPr b="1" dirty="0" sz="2800" lang="en-US">
                <a:solidFill>
                  <a:schemeClr val="bg1"/>
                </a:solidFill>
                <a:latin typeface="Times New Roman" panose="02020603050405020304" pitchFamily="18" charset="0"/>
                <a:cs typeface="Times New Roman" panose="02020603050405020304" pitchFamily="18" charset="0"/>
              </a:rPr>
              <a:t>SIGNS OF RESTORED VENTILATION AND </a:t>
            </a:r>
            <a:r>
              <a:rPr b="1" dirty="0" sz="2800" lang="en-US" smtClean="0">
                <a:solidFill>
                  <a:schemeClr val="bg1"/>
                </a:solidFill>
                <a:latin typeface="Times New Roman" panose="02020603050405020304" pitchFamily="18" charset="0"/>
                <a:cs typeface="Times New Roman" panose="02020603050405020304" pitchFamily="18" charset="0"/>
              </a:rPr>
              <a:t>CIRCULATION</a:t>
            </a:r>
          </a:p>
          <a:p>
            <a:pPr indent="0" marL="0">
              <a:buNone/>
            </a:pPr>
            <a:endParaRPr dirty="0" sz="2800" lang="en-US">
              <a:solidFill>
                <a:schemeClr val="bg1"/>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Pupil constriction</a:t>
            </a:r>
          </a:p>
          <a:p>
            <a:pPr lvl="0">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Improved </a:t>
            </a:r>
            <a:r>
              <a:rPr dirty="0" sz="2600" lang="en-US" err="1">
                <a:latin typeface="Times New Roman" panose="02020603050405020304" pitchFamily="18" charset="0"/>
                <a:cs typeface="Times New Roman" panose="02020603050405020304" pitchFamily="18" charset="0"/>
              </a:rPr>
              <a:t>colour</a:t>
            </a:r>
            <a:r>
              <a:rPr dirty="0" sz="2600" lang="en-US">
                <a:latin typeface="Times New Roman" panose="02020603050405020304" pitchFamily="18" charset="0"/>
                <a:cs typeface="Times New Roman" panose="02020603050405020304" pitchFamily="18" charset="0"/>
              </a:rPr>
              <a:t> of the skin</a:t>
            </a:r>
          </a:p>
          <a:p>
            <a:pPr lvl="0">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Free movement of chest wall</a:t>
            </a:r>
          </a:p>
          <a:p>
            <a:pPr lvl="0">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Swallowing attempts</a:t>
            </a:r>
          </a:p>
          <a:p>
            <a:pPr lvl="0">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Struggling movements</a:t>
            </a:r>
          </a:p>
          <a:p>
            <a:pPr lvl="0">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Return of strong pulse</a:t>
            </a:r>
          </a:p>
          <a:p>
            <a:pPr lvl="0">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Return of systemic BP</a:t>
            </a:r>
          </a:p>
          <a:p>
            <a:pPr indent="0" marL="0">
              <a:buNone/>
            </a:pPr>
            <a:r>
              <a:rPr b="1" dirty="0" sz="2600" lang="en-US">
                <a:latin typeface="Times New Roman" panose="02020603050405020304" pitchFamily="18" charset="0"/>
                <a:cs typeface="Times New Roman" panose="02020603050405020304" pitchFamily="18" charset="0"/>
              </a:rPr>
              <a:t>WHEN TO TERMINATE RESUSCITATION</a:t>
            </a:r>
            <a:endParaRPr dirty="0" sz="2600" lang="en-US">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Pulse and respiration returns.</a:t>
            </a:r>
          </a:p>
          <a:p>
            <a:pPr lvl="0">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Emergency medical help arrives</a:t>
            </a:r>
          </a:p>
          <a:p>
            <a:pPr lvl="0">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Physician declares patient deceased</a:t>
            </a:r>
          </a:p>
          <a:p>
            <a:pPr indent="0" marL="0">
              <a:buNone/>
            </a:pPr>
            <a:endParaRPr dirty="0" lang="en-US"/>
          </a:p>
          <a:p>
            <a:endParaRPr dirty="0"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79" name=""/>
        <p:cNvGrpSpPr/>
        <p:nvPr/>
      </p:nvGrpSpPr>
      <p:grpSpPr>
        <a:xfrm>
          <a:off x="0" y="0"/>
          <a:ext cx="0" cy="0"/>
          <a:chOff x="0" y="0"/>
          <a:chExt cx="0" cy="0"/>
        </a:xfrm>
      </p:grpSpPr>
      <p:sp>
        <p:nvSpPr>
          <p:cNvPr id="1048610" name="Content Placeholder 2"/>
          <p:cNvSpPr>
            <a:spLocks noGrp="1"/>
          </p:cNvSpPr>
          <p:nvPr>
            <p:ph idx="1"/>
          </p:nvPr>
        </p:nvSpPr>
        <p:spPr>
          <a:xfrm>
            <a:off x="1524000" y="836713"/>
            <a:ext cx="9144000" cy="5564088"/>
          </a:xfrm>
        </p:spPr>
        <p:txBody>
          <a:bodyPr>
            <a:normAutofit lnSpcReduction="10000"/>
          </a:bodyPr>
          <a:p>
            <a:pPr indent="0" marL="0">
              <a:buNone/>
            </a:pPr>
            <a:r>
              <a:rPr b="1" dirty="0" sz="3200" lang="en-US">
                <a:solidFill>
                  <a:schemeClr val="bg1"/>
                </a:solidFill>
                <a:latin typeface="Times New Roman" panose="02020603050405020304" pitchFamily="18" charset="0"/>
                <a:cs typeface="Times New Roman" panose="02020603050405020304" pitchFamily="18" charset="0"/>
              </a:rPr>
              <a:t>ADVANCED LIFE </a:t>
            </a:r>
            <a:r>
              <a:rPr b="1" dirty="0" sz="3200" lang="en-US" smtClean="0">
                <a:solidFill>
                  <a:schemeClr val="bg1"/>
                </a:solidFill>
                <a:latin typeface="Times New Roman" panose="02020603050405020304" pitchFamily="18" charset="0"/>
                <a:cs typeface="Times New Roman" panose="02020603050405020304" pitchFamily="18" charset="0"/>
              </a:rPr>
              <a:t>SUPPORT</a:t>
            </a:r>
          </a:p>
          <a:p>
            <a:pPr indent="0" marL="0">
              <a:buNone/>
            </a:pPr>
            <a:endParaRPr dirty="0" lang="en-US">
              <a:latin typeface="Times New Roman" panose="02020603050405020304" pitchFamily="18" charset="0"/>
              <a:cs typeface="Times New Roman" panose="02020603050405020304" pitchFamily="18" charset="0"/>
            </a:endParaRPr>
          </a:p>
          <a:p>
            <a:pPr indent="0" lvl="0" marL="0">
              <a:buNone/>
            </a:pPr>
            <a:r>
              <a:rPr dirty="0" sz="2800" lang="en-US">
                <a:latin typeface="Times New Roman" panose="02020603050405020304" pitchFamily="18" charset="0"/>
                <a:cs typeface="Times New Roman" panose="02020603050405020304" pitchFamily="18" charset="0"/>
              </a:rPr>
              <a:t>It involves:</a:t>
            </a:r>
          </a:p>
          <a:p>
            <a:pPr lvl="0">
              <a:buFont typeface="Wingdings" panose="05000000000000000000" pitchFamily="2" charset="2"/>
              <a:buChar char="§"/>
            </a:pPr>
            <a:r>
              <a:rPr dirty="0" sz="2800" lang="en-US">
                <a:latin typeface="Times New Roman" panose="02020603050405020304" pitchFamily="18" charset="0"/>
                <a:cs typeface="Times New Roman" panose="02020603050405020304" pitchFamily="18" charset="0"/>
              </a:rPr>
              <a:t>Circulation by cardiac massage</a:t>
            </a:r>
          </a:p>
          <a:p>
            <a:pPr lvl="0">
              <a:buFont typeface="Wingdings" panose="05000000000000000000" pitchFamily="2" charset="2"/>
              <a:buChar char="§"/>
            </a:pPr>
            <a:r>
              <a:rPr dirty="0" sz="2800" lang="en-US">
                <a:latin typeface="Times New Roman" panose="02020603050405020304" pitchFamily="18" charset="0"/>
                <a:cs typeface="Times New Roman" panose="02020603050405020304" pitchFamily="18" charset="0"/>
              </a:rPr>
              <a:t>Airway management by </a:t>
            </a:r>
            <a:r>
              <a:rPr dirty="0" sz="2800" lang="en-US" err="1">
                <a:latin typeface="Times New Roman" panose="02020603050405020304" pitchFamily="18" charset="0"/>
                <a:cs typeface="Times New Roman" panose="02020603050405020304" pitchFamily="18" charset="0"/>
              </a:rPr>
              <a:t>Equipments</a:t>
            </a:r>
            <a:endParaRPr dirty="0" sz="2800" lang="en-US">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dirty="0" sz="2800" lang="en-US">
                <a:latin typeface="Times New Roman" panose="02020603050405020304" pitchFamily="18" charset="0"/>
                <a:cs typeface="Times New Roman" panose="02020603050405020304" pitchFamily="18" charset="0"/>
              </a:rPr>
              <a:t>Breathing by advanced techniques</a:t>
            </a:r>
          </a:p>
          <a:p>
            <a:pPr lvl="0">
              <a:buFont typeface="Wingdings" panose="05000000000000000000" pitchFamily="2" charset="2"/>
              <a:buChar char="§"/>
            </a:pPr>
            <a:r>
              <a:rPr dirty="0" sz="2800" lang="en-US">
                <a:latin typeface="Times New Roman" panose="02020603050405020304" pitchFamily="18" charset="0"/>
                <a:cs typeface="Times New Roman" panose="02020603050405020304" pitchFamily="18" charset="0"/>
              </a:rPr>
              <a:t>Defibrillation by AED</a:t>
            </a:r>
          </a:p>
          <a:p>
            <a:pPr lvl="0">
              <a:buFont typeface="Wingdings" panose="05000000000000000000" pitchFamily="2" charset="2"/>
              <a:buChar char="§"/>
            </a:pPr>
            <a:r>
              <a:rPr dirty="0" sz="2800" lang="en-US">
                <a:latin typeface="Times New Roman" panose="02020603050405020304" pitchFamily="18" charset="0"/>
                <a:cs typeface="Times New Roman" panose="02020603050405020304" pitchFamily="18" charset="0"/>
              </a:rPr>
              <a:t>Drugs</a:t>
            </a:r>
          </a:p>
          <a:p>
            <a:pPr indent="0" marL="0">
              <a:buNone/>
            </a:pPr>
            <a:r>
              <a:rPr b="1" dirty="0" sz="2800" lang="en-US">
                <a:latin typeface="Times New Roman" panose="02020603050405020304" pitchFamily="18" charset="0"/>
                <a:cs typeface="Times New Roman" panose="02020603050405020304" pitchFamily="18" charset="0"/>
              </a:rPr>
              <a:t>Circulation by cardiac massage</a:t>
            </a:r>
            <a:endParaRPr dirty="0" sz="2800" lang="en-US">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dirty="0" sz="2800" lang="en-US">
                <a:latin typeface="Times New Roman" panose="02020603050405020304" pitchFamily="18" charset="0"/>
                <a:cs typeface="Times New Roman" panose="02020603050405020304" pitchFamily="18" charset="0"/>
              </a:rPr>
              <a:t>Chest compression</a:t>
            </a:r>
          </a:p>
          <a:p>
            <a:endParaRPr dirty="0"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80" name=""/>
        <p:cNvGrpSpPr/>
        <p:nvPr/>
      </p:nvGrpSpPr>
      <p:grpSpPr>
        <a:xfrm>
          <a:off x="0" y="0"/>
          <a:ext cx="0" cy="0"/>
          <a:chOff x="0" y="0"/>
          <a:chExt cx="0" cy="0"/>
        </a:xfrm>
      </p:grpSpPr>
      <p:sp>
        <p:nvSpPr>
          <p:cNvPr id="1048611" name="Content Placeholder 2"/>
          <p:cNvSpPr>
            <a:spLocks noGrp="1"/>
          </p:cNvSpPr>
          <p:nvPr>
            <p:ph idx="1"/>
          </p:nvPr>
        </p:nvSpPr>
        <p:spPr>
          <a:xfrm>
            <a:off x="839416" y="620688"/>
            <a:ext cx="10657184" cy="6120680"/>
          </a:xfrm>
        </p:spPr>
        <p:txBody>
          <a:bodyPr>
            <a:normAutofit/>
          </a:bodyPr>
          <a:p>
            <a:pPr indent="0" marL="0">
              <a:buNone/>
            </a:pPr>
            <a:r>
              <a:rPr b="1" dirty="0" sz="2900" lang="en-US">
                <a:solidFill>
                  <a:schemeClr val="bg1"/>
                </a:solidFill>
                <a:latin typeface="Times New Roman" panose="02020603050405020304" pitchFamily="18" charset="0"/>
                <a:cs typeface="Times New Roman" panose="02020603050405020304" pitchFamily="18" charset="0"/>
              </a:rPr>
              <a:t>Airway Management by </a:t>
            </a:r>
            <a:r>
              <a:rPr b="1" dirty="0" sz="2900" lang="en-US" err="1">
                <a:solidFill>
                  <a:schemeClr val="bg1"/>
                </a:solidFill>
                <a:latin typeface="Times New Roman" panose="02020603050405020304" pitchFamily="18" charset="0"/>
                <a:cs typeface="Times New Roman" panose="02020603050405020304" pitchFamily="18" charset="0"/>
              </a:rPr>
              <a:t>Equipments</a:t>
            </a:r>
            <a:endParaRPr dirty="0" sz="2900" lang="en-US">
              <a:solidFill>
                <a:schemeClr val="bg1"/>
              </a:solidFill>
              <a:latin typeface="Times New Roman" panose="02020603050405020304" pitchFamily="18" charset="0"/>
              <a:cs typeface="Times New Roman" panose="02020603050405020304" pitchFamily="18" charset="0"/>
            </a:endParaRPr>
          </a:p>
          <a:p>
            <a:pPr indent="0" marL="0">
              <a:buNone/>
            </a:pPr>
            <a:r>
              <a:rPr dirty="0" lang="en-US">
                <a:solidFill>
                  <a:schemeClr val="bg1"/>
                </a:solidFill>
                <a:latin typeface="Times New Roman" panose="02020603050405020304" pitchFamily="18" charset="0"/>
                <a:cs typeface="Times New Roman" panose="02020603050405020304" pitchFamily="18" charset="0"/>
              </a:rPr>
              <a:t>1. Bag mask device</a:t>
            </a:r>
          </a:p>
          <a:p>
            <a:pPr indent="0" marL="0">
              <a:buNone/>
            </a:pPr>
            <a:r>
              <a:rPr dirty="0" lang="en-US">
                <a:latin typeface="Times New Roman" panose="02020603050405020304" pitchFamily="18" charset="0"/>
                <a:cs typeface="Times New Roman" panose="02020603050405020304" pitchFamily="18" charset="0"/>
              </a:rPr>
              <a:t>2. Airway Adjuncts </a:t>
            </a:r>
            <a:r>
              <a:rPr dirty="0" lang="en-US" err="1">
                <a:latin typeface="Times New Roman" panose="02020603050405020304" pitchFamily="18" charset="0"/>
                <a:cs typeface="Times New Roman" panose="02020603050405020304" pitchFamily="18" charset="0"/>
              </a:rPr>
              <a:t>eg</a:t>
            </a:r>
            <a:r>
              <a:rPr dirty="0" lang="en-US">
                <a:latin typeface="Times New Roman" panose="02020603050405020304" pitchFamily="18" charset="0"/>
                <a:cs typeface="Times New Roman" panose="02020603050405020304" pitchFamily="18" charset="0"/>
              </a:rPr>
              <a:t> Nasopharyngeal airway or </a:t>
            </a:r>
            <a:r>
              <a:rPr dirty="0" lang="en-US" err="1">
                <a:latin typeface="Times New Roman" panose="02020603050405020304" pitchFamily="18" charset="0"/>
                <a:cs typeface="Times New Roman" panose="02020603050405020304" pitchFamily="18" charset="0"/>
              </a:rPr>
              <a:t>Guedel</a:t>
            </a:r>
            <a:r>
              <a:rPr dirty="0" lang="en-US">
                <a:latin typeface="Times New Roman" panose="02020603050405020304" pitchFamily="18" charset="0"/>
                <a:cs typeface="Times New Roman" panose="02020603050405020304" pitchFamily="18" charset="0"/>
              </a:rPr>
              <a:t> Oropharyngeal airways.</a:t>
            </a:r>
          </a:p>
          <a:p>
            <a:pPr indent="0" marL="0">
              <a:buNone/>
            </a:pPr>
            <a:r>
              <a:rPr dirty="0" lang="en-US">
                <a:latin typeface="Times New Roman" panose="02020603050405020304" pitchFamily="18" charset="0"/>
                <a:cs typeface="Times New Roman" panose="02020603050405020304" pitchFamily="18" charset="0"/>
              </a:rPr>
              <a:t>3. Suction machine with </a:t>
            </a:r>
            <a:r>
              <a:rPr dirty="0" lang="en-US" err="1">
                <a:latin typeface="Times New Roman" panose="02020603050405020304" pitchFamily="18" charset="0"/>
                <a:cs typeface="Times New Roman" panose="02020603050405020304" pitchFamily="18" charset="0"/>
              </a:rPr>
              <a:t>Yankeur</a:t>
            </a:r>
            <a:r>
              <a:rPr dirty="0" lang="en-US">
                <a:latin typeface="Times New Roman" panose="02020603050405020304" pitchFamily="18" charset="0"/>
                <a:cs typeface="Times New Roman" panose="02020603050405020304" pitchFamily="18" charset="0"/>
              </a:rPr>
              <a:t> suction catheter.</a:t>
            </a:r>
          </a:p>
          <a:p>
            <a:pPr indent="0" marL="0">
              <a:buNone/>
            </a:pPr>
            <a:r>
              <a:rPr dirty="0" lang="en-US">
                <a:latin typeface="Times New Roman" panose="02020603050405020304" pitchFamily="18" charset="0"/>
                <a:cs typeface="Times New Roman" panose="02020603050405020304" pitchFamily="18" charset="0"/>
              </a:rPr>
              <a:t>4. Oxygen</a:t>
            </a:r>
          </a:p>
          <a:p>
            <a:pPr indent="0" marL="0">
              <a:buNone/>
            </a:pPr>
            <a:r>
              <a:rPr dirty="0" lang="en-US">
                <a:latin typeface="Times New Roman" panose="02020603050405020304" pitchFamily="18" charset="0"/>
                <a:cs typeface="Times New Roman" panose="02020603050405020304" pitchFamily="18" charset="0"/>
              </a:rPr>
              <a:t>5. Intubation equipment (several sizes of Endotracheal Tube, Laryngoscope, Stylet, ETCO</a:t>
            </a:r>
            <a:r>
              <a:rPr baseline="-25000" dirty="0" lang="en-US">
                <a:latin typeface="Times New Roman" panose="02020603050405020304" pitchFamily="18" charset="0"/>
                <a:cs typeface="Times New Roman" panose="02020603050405020304" pitchFamily="18" charset="0"/>
              </a:rPr>
              <a:t>2</a:t>
            </a:r>
            <a:r>
              <a:rPr dirty="0" lang="en-US">
                <a:latin typeface="Times New Roman" panose="02020603050405020304" pitchFamily="18" charset="0"/>
                <a:cs typeface="Times New Roman" panose="02020603050405020304" pitchFamily="18" charset="0"/>
              </a:rPr>
              <a:t> detection devices, </a:t>
            </a:r>
            <a:r>
              <a:rPr dirty="0" lang="en-US" err="1">
                <a:latin typeface="Times New Roman" panose="02020603050405020304" pitchFamily="18" charset="0"/>
                <a:cs typeface="Times New Roman" panose="02020603050405020304" pitchFamily="18" charset="0"/>
              </a:rPr>
              <a:t>Magil’s</a:t>
            </a:r>
            <a:r>
              <a:rPr dirty="0" lang="en-US">
                <a:latin typeface="Times New Roman" panose="02020603050405020304" pitchFamily="18" charset="0"/>
                <a:cs typeface="Times New Roman" panose="02020603050405020304" pitchFamily="18" charset="0"/>
              </a:rPr>
              <a:t> forceps, Laryngeal Mask Airway </a:t>
            </a:r>
            <a:r>
              <a:rPr dirty="0" lang="en-US" err="1">
                <a:latin typeface="Times New Roman" panose="02020603050405020304" pitchFamily="18" charset="0"/>
                <a:cs typeface="Times New Roman" panose="02020603050405020304" pitchFamily="18" charset="0"/>
              </a:rPr>
              <a:t>etc</a:t>
            </a:r>
            <a:r>
              <a:rPr dirty="0" lang="en-US">
                <a:latin typeface="Times New Roman" panose="02020603050405020304" pitchFamily="18" charset="0"/>
                <a:cs typeface="Times New Roman" panose="02020603050405020304" pitchFamily="18" charset="0"/>
              </a:rPr>
              <a:t>)</a:t>
            </a:r>
          </a:p>
          <a:p>
            <a:pPr indent="0" marL="0">
              <a:buNone/>
            </a:pPr>
            <a:r>
              <a:rPr b="1" dirty="0" lang="en-US">
                <a:latin typeface="Times New Roman" panose="02020603050405020304" pitchFamily="18" charset="0"/>
                <a:cs typeface="Times New Roman" panose="02020603050405020304" pitchFamily="18" charset="0"/>
              </a:rPr>
              <a:t>Advanced Techniques for Breathing</a:t>
            </a:r>
            <a:endParaRPr dirty="0" lang="en-US">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dirty="0" lang="en-US" smtClean="0">
                <a:latin typeface="Times New Roman" panose="02020603050405020304" pitchFamily="18" charset="0"/>
                <a:cs typeface="Times New Roman" panose="02020603050405020304" pitchFamily="18" charset="0"/>
              </a:rPr>
              <a:t>Self </a:t>
            </a:r>
            <a:r>
              <a:rPr dirty="0" lang="en-US">
                <a:latin typeface="Times New Roman" panose="02020603050405020304" pitchFamily="18" charset="0"/>
                <a:cs typeface="Times New Roman" panose="02020603050405020304" pitchFamily="18" charset="0"/>
              </a:rPr>
              <a:t>inflating resuscitation bag (</a:t>
            </a:r>
            <a:r>
              <a:rPr dirty="0" lang="en-US" err="1">
                <a:latin typeface="Times New Roman" panose="02020603050405020304" pitchFamily="18" charset="0"/>
                <a:cs typeface="Times New Roman" panose="02020603050405020304" pitchFamily="18" charset="0"/>
              </a:rPr>
              <a:t>Ambu</a:t>
            </a:r>
            <a:r>
              <a:rPr dirty="0" lang="en-US">
                <a:latin typeface="Times New Roman" panose="02020603050405020304" pitchFamily="18" charset="0"/>
                <a:cs typeface="Times New Roman" panose="02020603050405020304" pitchFamily="18" charset="0"/>
              </a:rPr>
              <a:t> Bag)</a:t>
            </a:r>
          </a:p>
          <a:p>
            <a:pPr indent="0" marL="0">
              <a:buNone/>
            </a:pPr>
            <a:r>
              <a:rPr dirty="0" lang="en-US">
                <a:latin typeface="Times New Roman" panose="02020603050405020304" pitchFamily="18" charset="0"/>
                <a:cs typeface="Times New Roman" panose="02020603050405020304" pitchFamily="18" charset="0"/>
              </a:rPr>
              <a:t>(</a:t>
            </a:r>
            <a:r>
              <a:rPr dirty="0" lang="en-US" smtClean="0">
                <a:latin typeface="Times New Roman" panose="02020603050405020304" pitchFamily="18" charset="0"/>
                <a:cs typeface="Times New Roman" panose="02020603050405020304" pitchFamily="18" charset="0"/>
              </a:rPr>
              <a:t>a)Expired </a:t>
            </a:r>
            <a:r>
              <a:rPr dirty="0" lang="en-US">
                <a:latin typeface="Times New Roman" panose="02020603050405020304" pitchFamily="18" charset="0"/>
                <a:cs typeface="Times New Roman" panose="02020603050405020304" pitchFamily="18" charset="0"/>
              </a:rPr>
              <a:t>Air		</a:t>
            </a:r>
            <a:r>
              <a:rPr dirty="0" lang="en-US" smtClean="0">
                <a:latin typeface="Times New Roman" panose="02020603050405020304" pitchFamily="18" charset="0"/>
                <a:cs typeface="Times New Roman" panose="02020603050405020304" pitchFamily="18" charset="0"/>
              </a:rPr>
              <a:t>		-</a:t>
            </a:r>
            <a:r>
              <a:rPr dirty="0" lang="en-US">
                <a:latin typeface="Times New Roman" panose="02020603050405020304" pitchFamily="18" charset="0"/>
                <a:cs typeface="Times New Roman" panose="02020603050405020304" pitchFamily="18" charset="0"/>
              </a:rPr>
              <a:t>	16% O</a:t>
            </a:r>
            <a:r>
              <a:rPr baseline="-25000" dirty="0" lang="en-US">
                <a:latin typeface="Times New Roman" panose="02020603050405020304" pitchFamily="18" charset="0"/>
                <a:cs typeface="Times New Roman" panose="02020603050405020304" pitchFamily="18" charset="0"/>
              </a:rPr>
              <a:t>2</a:t>
            </a:r>
            <a:endParaRPr dirty="0" lang="en-US">
              <a:latin typeface="Times New Roman" panose="02020603050405020304" pitchFamily="18" charset="0"/>
              <a:cs typeface="Times New Roman" panose="02020603050405020304" pitchFamily="18" charset="0"/>
            </a:endParaRPr>
          </a:p>
          <a:p>
            <a:pPr indent="0" marL="0">
              <a:buNone/>
            </a:pPr>
            <a:r>
              <a:rPr dirty="0" lang="en-US">
                <a:latin typeface="Times New Roman" panose="02020603050405020304" pitchFamily="18" charset="0"/>
                <a:cs typeface="Times New Roman" panose="02020603050405020304" pitchFamily="18" charset="0"/>
              </a:rPr>
              <a:t>(b) </a:t>
            </a:r>
            <a:r>
              <a:rPr dirty="0" lang="en-US" err="1">
                <a:latin typeface="Times New Roman" panose="02020603050405020304" pitchFamily="18" charset="0"/>
                <a:cs typeface="Times New Roman" panose="02020603050405020304" pitchFamily="18" charset="0"/>
              </a:rPr>
              <a:t>Ambu</a:t>
            </a:r>
            <a:r>
              <a:rPr dirty="0" lang="en-US">
                <a:latin typeface="Times New Roman" panose="02020603050405020304" pitchFamily="18" charset="0"/>
                <a:cs typeface="Times New Roman" panose="02020603050405020304" pitchFamily="18" charset="0"/>
              </a:rPr>
              <a:t> Bag			</a:t>
            </a:r>
            <a:r>
              <a:rPr dirty="0" lang="en-US" smtClean="0">
                <a:latin typeface="Times New Roman" panose="02020603050405020304" pitchFamily="18" charset="0"/>
                <a:cs typeface="Times New Roman" panose="02020603050405020304" pitchFamily="18" charset="0"/>
              </a:rPr>
              <a:t>	-</a:t>
            </a:r>
            <a:r>
              <a:rPr dirty="0" lang="en-US">
                <a:latin typeface="Times New Roman" panose="02020603050405020304" pitchFamily="18" charset="0"/>
                <a:cs typeface="Times New Roman" panose="02020603050405020304" pitchFamily="18" charset="0"/>
              </a:rPr>
              <a:t>	21% O</a:t>
            </a:r>
            <a:r>
              <a:rPr baseline="-25000" dirty="0" lang="en-US">
                <a:latin typeface="Times New Roman" panose="02020603050405020304" pitchFamily="18" charset="0"/>
                <a:cs typeface="Times New Roman" panose="02020603050405020304" pitchFamily="18" charset="0"/>
              </a:rPr>
              <a:t>2</a:t>
            </a:r>
            <a:endParaRPr dirty="0" lang="en-US">
              <a:latin typeface="Times New Roman" panose="02020603050405020304" pitchFamily="18" charset="0"/>
              <a:cs typeface="Times New Roman" panose="02020603050405020304" pitchFamily="18" charset="0"/>
            </a:endParaRPr>
          </a:p>
          <a:p>
            <a:pPr indent="0" marL="0">
              <a:buNone/>
            </a:pPr>
            <a:r>
              <a:rPr dirty="0" lang="en-US">
                <a:latin typeface="Times New Roman" panose="02020603050405020304" pitchFamily="18" charset="0"/>
                <a:cs typeface="Times New Roman" panose="02020603050405020304" pitchFamily="18" charset="0"/>
              </a:rPr>
              <a:t>(c) </a:t>
            </a:r>
            <a:r>
              <a:rPr dirty="0" lang="en-US" err="1">
                <a:latin typeface="Times New Roman" panose="02020603050405020304" pitchFamily="18" charset="0"/>
                <a:cs typeface="Times New Roman" panose="02020603050405020304" pitchFamily="18" charset="0"/>
              </a:rPr>
              <a:t>Ambu</a:t>
            </a:r>
            <a:r>
              <a:rPr dirty="0" lang="en-US">
                <a:latin typeface="Times New Roman" panose="02020603050405020304" pitchFamily="18" charset="0"/>
                <a:cs typeface="Times New Roman" panose="02020603050405020304" pitchFamily="18" charset="0"/>
              </a:rPr>
              <a:t> Bag + O</a:t>
            </a:r>
            <a:r>
              <a:rPr baseline="-25000" dirty="0" lang="en-US">
                <a:latin typeface="Times New Roman" panose="02020603050405020304" pitchFamily="18" charset="0"/>
                <a:cs typeface="Times New Roman" panose="02020603050405020304" pitchFamily="18" charset="0"/>
              </a:rPr>
              <a:t>2</a:t>
            </a:r>
            <a:r>
              <a:rPr dirty="0" lang="en-US">
                <a:latin typeface="Times New Roman" panose="02020603050405020304" pitchFamily="18" charset="0"/>
                <a:cs typeface="Times New Roman" panose="02020603050405020304" pitchFamily="18" charset="0"/>
              </a:rPr>
              <a:t> (10-15L/M)	</a:t>
            </a:r>
            <a:r>
              <a:rPr dirty="0" lang="en-US" smtClean="0">
                <a:latin typeface="Times New Roman" panose="02020603050405020304" pitchFamily="18" charset="0"/>
                <a:cs typeface="Times New Roman" panose="02020603050405020304" pitchFamily="18" charset="0"/>
              </a:rPr>
              <a:t>	-</a:t>
            </a:r>
            <a:r>
              <a:rPr dirty="0" lang="en-US">
                <a:latin typeface="Times New Roman" panose="02020603050405020304" pitchFamily="18" charset="0"/>
                <a:cs typeface="Times New Roman" panose="02020603050405020304" pitchFamily="18" charset="0"/>
              </a:rPr>
              <a:t>	45% O</a:t>
            </a:r>
            <a:r>
              <a:rPr baseline="-25000" dirty="0" lang="en-US">
                <a:latin typeface="Times New Roman" panose="02020603050405020304" pitchFamily="18" charset="0"/>
                <a:cs typeface="Times New Roman" panose="02020603050405020304" pitchFamily="18" charset="0"/>
              </a:rPr>
              <a:t>2</a:t>
            </a:r>
            <a:endParaRPr dirty="0" lang="en-US">
              <a:latin typeface="Times New Roman" panose="02020603050405020304" pitchFamily="18" charset="0"/>
              <a:cs typeface="Times New Roman" panose="02020603050405020304" pitchFamily="18" charset="0"/>
            </a:endParaRPr>
          </a:p>
          <a:p>
            <a:pPr indent="0" marL="0">
              <a:buNone/>
            </a:pPr>
            <a:r>
              <a:rPr dirty="0" lang="en-US">
                <a:latin typeface="Times New Roman" panose="02020603050405020304" pitchFamily="18" charset="0"/>
                <a:cs typeface="Times New Roman" panose="02020603050405020304" pitchFamily="18" charset="0"/>
              </a:rPr>
              <a:t>(d) </a:t>
            </a:r>
            <a:r>
              <a:rPr dirty="0" lang="en-US" err="1">
                <a:latin typeface="Times New Roman" panose="02020603050405020304" pitchFamily="18" charset="0"/>
                <a:cs typeface="Times New Roman" panose="02020603050405020304" pitchFamily="18" charset="0"/>
              </a:rPr>
              <a:t>Ambu</a:t>
            </a:r>
            <a:r>
              <a:rPr dirty="0" lang="en-US">
                <a:latin typeface="Times New Roman" panose="02020603050405020304" pitchFamily="18" charset="0"/>
                <a:cs typeface="Times New Roman" panose="02020603050405020304" pitchFamily="18" charset="0"/>
              </a:rPr>
              <a:t> Bag + O</a:t>
            </a:r>
            <a:r>
              <a:rPr baseline="-25000" dirty="0" lang="en-US">
                <a:latin typeface="Times New Roman" panose="02020603050405020304" pitchFamily="18" charset="0"/>
                <a:cs typeface="Times New Roman" panose="02020603050405020304" pitchFamily="18" charset="0"/>
              </a:rPr>
              <a:t>2</a:t>
            </a:r>
            <a:r>
              <a:rPr dirty="0" lang="en-US">
                <a:latin typeface="Times New Roman" panose="02020603050405020304" pitchFamily="18" charset="0"/>
                <a:cs typeface="Times New Roman" panose="02020603050405020304" pitchFamily="18" charset="0"/>
              </a:rPr>
              <a:t> + Reservoir Bag	</a:t>
            </a:r>
            <a:r>
              <a:rPr dirty="0" lang="en-US" smtClean="0">
                <a:latin typeface="Times New Roman" panose="02020603050405020304" pitchFamily="18" charset="0"/>
                <a:cs typeface="Times New Roman" panose="02020603050405020304" pitchFamily="18" charset="0"/>
              </a:rPr>
              <a:t>-</a:t>
            </a:r>
            <a:r>
              <a:rPr dirty="0" lang="en-US">
                <a:latin typeface="Times New Roman" panose="02020603050405020304" pitchFamily="18" charset="0"/>
                <a:cs typeface="Times New Roman" panose="02020603050405020304" pitchFamily="18" charset="0"/>
              </a:rPr>
              <a:t>	85% O</a:t>
            </a:r>
            <a:r>
              <a:rPr baseline="-25000" dirty="0" lang="en-US">
                <a:latin typeface="Times New Roman" panose="02020603050405020304" pitchFamily="18" charset="0"/>
                <a:cs typeface="Times New Roman" panose="02020603050405020304" pitchFamily="18" charset="0"/>
              </a:rPr>
              <a:t>2</a:t>
            </a:r>
            <a:endParaRPr dirty="0" lang="en-US">
              <a:latin typeface="Times New Roman" panose="02020603050405020304" pitchFamily="18" charset="0"/>
              <a:cs typeface="Times New Roman" panose="02020603050405020304" pitchFamily="18" charset="0"/>
            </a:endParaRPr>
          </a:p>
          <a:p>
            <a:pPr indent="0" marL="0">
              <a:buNone/>
            </a:pPr>
            <a:r>
              <a:rPr dirty="0" lang="en-US">
                <a:latin typeface="Times New Roman" panose="02020603050405020304" pitchFamily="18" charset="0"/>
                <a:cs typeface="Times New Roman" panose="02020603050405020304" pitchFamily="18" charset="0"/>
              </a:rPr>
              <a:t>Mechanical ventilator</a:t>
            </a:r>
          </a:p>
          <a:p>
            <a:pPr indent="0" marL="0">
              <a:buNone/>
            </a:pPr>
            <a:endParaRPr dirty="0" lang="en-US"/>
          </a:p>
          <a:p>
            <a:endParaRPr dirty="0"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81" name=""/>
        <p:cNvGrpSpPr/>
        <p:nvPr/>
      </p:nvGrpSpPr>
      <p:grpSpPr>
        <a:xfrm>
          <a:off x="0" y="0"/>
          <a:ext cx="0" cy="0"/>
          <a:chOff x="0" y="0"/>
          <a:chExt cx="0" cy="0"/>
        </a:xfrm>
      </p:grpSpPr>
      <p:sp>
        <p:nvSpPr>
          <p:cNvPr id="1048612" name="Content Placeholder 2"/>
          <p:cNvSpPr>
            <a:spLocks noGrp="1"/>
          </p:cNvSpPr>
          <p:nvPr>
            <p:ph idx="1"/>
          </p:nvPr>
        </p:nvSpPr>
        <p:spPr>
          <a:xfrm>
            <a:off x="407368" y="620688"/>
            <a:ext cx="11305256" cy="6048671"/>
          </a:xfrm>
        </p:spPr>
        <p:txBody>
          <a:bodyPr>
            <a:normAutofit/>
          </a:bodyPr>
          <a:p>
            <a:pPr indent="0" marL="0">
              <a:buNone/>
            </a:pPr>
            <a:r>
              <a:rPr b="1" dirty="0" sz="2900" lang="en-US">
                <a:solidFill>
                  <a:schemeClr val="bg1"/>
                </a:solidFill>
                <a:latin typeface="Times New Roman" panose="02020603050405020304" pitchFamily="18" charset="0"/>
                <a:cs typeface="Times New Roman" panose="02020603050405020304" pitchFamily="18" charset="0"/>
              </a:rPr>
              <a:t>Defibrillation</a:t>
            </a:r>
          </a:p>
          <a:p>
            <a:pPr indent="0" marL="0">
              <a:buNone/>
            </a:pPr>
            <a:endParaRPr dirty="0" lang="en-US" smtClean="0">
              <a:latin typeface="Times New Roman" panose="02020603050405020304" pitchFamily="18" charset="0"/>
              <a:cs typeface="Times New Roman" panose="02020603050405020304" pitchFamily="18" charset="0"/>
            </a:endParaRPr>
          </a:p>
          <a:p>
            <a:pPr indent="0" marL="0">
              <a:buNone/>
            </a:pPr>
            <a:r>
              <a:rPr dirty="0" sz="2700" lang="en-US" smtClean="0">
                <a:latin typeface="Times New Roman" panose="02020603050405020304" pitchFamily="18" charset="0"/>
                <a:cs typeface="Times New Roman" panose="02020603050405020304" pitchFamily="18" charset="0"/>
              </a:rPr>
              <a:t>It is a means of delivering a controlled therapeutic dose of electrical energy [shock] to the heart in order to restore the normal heart rhythm during cardiac arrest with a device called a Defibrillator.</a:t>
            </a:r>
          </a:p>
          <a:p>
            <a:pPr indent="0" marL="0">
              <a:buNone/>
            </a:pPr>
            <a:r>
              <a:rPr dirty="0" sz="2700" lang="en-US" smtClean="0">
                <a:latin typeface="Times New Roman" panose="02020603050405020304" pitchFamily="18" charset="0"/>
                <a:cs typeface="Times New Roman" panose="02020603050405020304" pitchFamily="18" charset="0"/>
              </a:rPr>
              <a:t>In cardiac arrest, the associated heart rhythms can be categorized into:</a:t>
            </a:r>
          </a:p>
          <a:p>
            <a:pPr indent="0" lvl="0" marL="0">
              <a:buNone/>
            </a:pPr>
            <a:r>
              <a:rPr dirty="0" sz="2700" lang="en-US" smtClean="0">
                <a:latin typeface="Times New Roman" panose="02020603050405020304" pitchFamily="18" charset="0"/>
                <a:cs typeface="Times New Roman" panose="02020603050405020304" pitchFamily="18" charset="0"/>
              </a:rPr>
              <a:t>Shockable Rhythm: Ventricular Tachycardia [VT]</a:t>
            </a:r>
          </a:p>
          <a:p>
            <a:pPr indent="0" marL="0">
              <a:buNone/>
            </a:pPr>
            <a:r>
              <a:rPr dirty="0" sz="2700" lang="en-US" smtClean="0">
                <a:latin typeface="Times New Roman" panose="02020603050405020304" pitchFamily="18" charset="0"/>
                <a:cs typeface="Times New Roman" panose="02020603050405020304" pitchFamily="18" charset="0"/>
              </a:rPr>
              <a:t>                                : Ventricular Fibrillation [VF]</a:t>
            </a:r>
          </a:p>
          <a:p>
            <a:pPr indent="0" marL="0">
              <a:buNone/>
            </a:pPr>
            <a:r>
              <a:rPr dirty="0" sz="2700" lang="en-US" smtClean="0">
                <a:latin typeface="Times New Roman" panose="02020603050405020304" pitchFamily="18" charset="0"/>
                <a:cs typeface="Times New Roman" panose="02020603050405020304" pitchFamily="18" charset="0"/>
              </a:rPr>
              <a:t>                                :Pulseless Ventricular Tachycardia [PVT]</a:t>
            </a:r>
          </a:p>
          <a:p>
            <a:pPr indent="0" lvl="0" marL="0">
              <a:buNone/>
            </a:pPr>
            <a:r>
              <a:rPr dirty="0" sz="2700" lang="en-US" smtClean="0">
                <a:latin typeface="Times New Roman" panose="02020603050405020304" pitchFamily="18" charset="0"/>
                <a:cs typeface="Times New Roman" panose="02020603050405020304" pitchFamily="18" charset="0"/>
              </a:rPr>
              <a:t>Non Shockable Rhythm: Asystole</a:t>
            </a:r>
          </a:p>
          <a:p>
            <a:pPr indent="0" marL="0">
              <a:buNone/>
            </a:pPr>
            <a:r>
              <a:rPr b="1" dirty="0" sz="2700" lang="en-US" smtClean="0">
                <a:latin typeface="Times New Roman" panose="02020603050405020304" pitchFamily="18" charset="0"/>
                <a:cs typeface="Times New Roman" panose="02020603050405020304" pitchFamily="18" charset="0"/>
              </a:rPr>
              <a:t>Placement of Pads</a:t>
            </a:r>
            <a:endParaRPr dirty="0" sz="2700" lang="en-US" smtClean="0">
              <a:latin typeface="Times New Roman" panose="02020603050405020304" pitchFamily="18" charset="0"/>
              <a:cs typeface="Times New Roman" panose="02020603050405020304" pitchFamily="18" charset="0"/>
            </a:endParaRPr>
          </a:p>
          <a:p>
            <a:pPr indent="0" marL="0">
              <a:buNone/>
            </a:pPr>
            <a:r>
              <a:rPr dirty="0" sz="2700" lang="en-US" smtClean="0">
                <a:latin typeface="Times New Roman" panose="02020603050405020304" pitchFamily="18" charset="0"/>
                <a:cs typeface="Times New Roman" panose="02020603050405020304" pitchFamily="18" charset="0"/>
              </a:rPr>
              <a:t>Anterior -  Right </a:t>
            </a:r>
            <a:r>
              <a:rPr dirty="0" sz="2700" lang="en-US" err="1" smtClean="0">
                <a:latin typeface="Times New Roman" panose="02020603050405020304" pitchFamily="18" charset="0"/>
                <a:cs typeface="Times New Roman" panose="02020603050405020304" pitchFamily="18" charset="0"/>
              </a:rPr>
              <a:t>Infraclavicular</a:t>
            </a:r>
            <a:r>
              <a:rPr dirty="0" sz="2700" lang="en-US" smtClean="0">
                <a:latin typeface="Times New Roman" panose="02020603050405020304" pitchFamily="18" charset="0"/>
                <a:cs typeface="Times New Roman" panose="02020603050405020304" pitchFamily="18" charset="0"/>
              </a:rPr>
              <a:t> Region</a:t>
            </a:r>
          </a:p>
          <a:p>
            <a:pPr indent="0" lvl="0" marL="0">
              <a:buNone/>
            </a:pPr>
            <a:r>
              <a:rPr dirty="0" sz="2700" lang="en-US" smtClean="0">
                <a:latin typeface="Times New Roman" panose="02020603050405020304" pitchFamily="18" charset="0"/>
                <a:cs typeface="Times New Roman" panose="02020603050405020304" pitchFamily="18" charset="0"/>
              </a:rPr>
              <a:t>                  Left 5</a:t>
            </a:r>
            <a:r>
              <a:rPr baseline="30000" dirty="0" sz="2700" lang="en-US" smtClean="0">
                <a:latin typeface="Times New Roman" panose="02020603050405020304" pitchFamily="18" charset="0"/>
                <a:cs typeface="Times New Roman" panose="02020603050405020304" pitchFamily="18" charset="0"/>
              </a:rPr>
              <a:t>th</a:t>
            </a:r>
            <a:r>
              <a:rPr dirty="0" sz="2700" lang="en-US" smtClean="0">
                <a:latin typeface="Times New Roman" panose="02020603050405020304" pitchFamily="18" charset="0"/>
                <a:cs typeface="Times New Roman" panose="02020603050405020304" pitchFamily="18" charset="0"/>
              </a:rPr>
              <a:t> -6</a:t>
            </a:r>
            <a:r>
              <a:rPr baseline="30000" dirty="0" sz="2700" lang="en-US" smtClean="0">
                <a:latin typeface="Times New Roman" panose="02020603050405020304" pitchFamily="18" charset="0"/>
                <a:cs typeface="Times New Roman" panose="02020603050405020304" pitchFamily="18" charset="0"/>
              </a:rPr>
              <a:t>th</a:t>
            </a:r>
            <a:r>
              <a:rPr dirty="0" sz="2700" lang="en-US" smtClean="0">
                <a:latin typeface="Times New Roman" panose="02020603050405020304" pitchFamily="18" charset="0"/>
                <a:cs typeface="Times New Roman" panose="02020603050405020304" pitchFamily="18" charset="0"/>
              </a:rPr>
              <a:t> </a:t>
            </a:r>
            <a:r>
              <a:rPr dirty="0" sz="2700" lang="en-US" err="1" smtClean="0">
                <a:latin typeface="Times New Roman" panose="02020603050405020304" pitchFamily="18" charset="0"/>
                <a:cs typeface="Times New Roman" panose="02020603050405020304" pitchFamily="18" charset="0"/>
              </a:rPr>
              <a:t>Intercoastal</a:t>
            </a:r>
            <a:r>
              <a:rPr dirty="0" sz="2700" lang="en-US" smtClean="0">
                <a:latin typeface="Times New Roman" panose="02020603050405020304" pitchFamily="18" charset="0"/>
                <a:cs typeface="Times New Roman" panose="02020603050405020304" pitchFamily="18" charset="0"/>
              </a:rPr>
              <a:t> space anterior axillary line.</a:t>
            </a:r>
          </a:p>
          <a:p>
            <a:pPr indent="0" marL="0">
              <a:buNone/>
            </a:pPr>
            <a:r>
              <a:rPr dirty="0" sz="2700" lang="en-US" smtClean="0">
                <a:latin typeface="Times New Roman" panose="02020603050405020304" pitchFamily="18" charset="0"/>
                <a:cs typeface="Times New Roman" panose="02020603050405020304" pitchFamily="18" charset="0"/>
              </a:rPr>
              <a:t>Posterior – Left </a:t>
            </a:r>
            <a:r>
              <a:rPr dirty="0" sz="2700" lang="en-US" err="1" smtClean="0">
                <a:latin typeface="Times New Roman" panose="02020603050405020304" pitchFamily="18" charset="0"/>
                <a:cs typeface="Times New Roman" panose="02020603050405020304" pitchFamily="18" charset="0"/>
              </a:rPr>
              <a:t>Infrascapular</a:t>
            </a:r>
            <a:r>
              <a:rPr dirty="0" sz="2700" lang="en-US" smtClean="0">
                <a:latin typeface="Times New Roman" panose="02020603050405020304" pitchFamily="18" charset="0"/>
                <a:cs typeface="Times New Roman" panose="02020603050405020304" pitchFamily="18" charset="0"/>
              </a:rPr>
              <a:t> Region</a:t>
            </a:r>
          </a:p>
          <a:p>
            <a:pPr indent="0" marL="0">
              <a:buNone/>
            </a:pPr>
            <a:r>
              <a:rPr dirty="0" sz="2700" lang="en-US" smtClean="0">
                <a:latin typeface="Times New Roman" panose="02020603050405020304" pitchFamily="18" charset="0"/>
                <a:cs typeface="Times New Roman" panose="02020603050405020304" pitchFamily="18" charset="0"/>
              </a:rPr>
              <a:t>                - Left 5</a:t>
            </a:r>
            <a:r>
              <a:rPr baseline="30000" dirty="0" sz="2700" lang="en-US" smtClean="0">
                <a:latin typeface="Times New Roman" panose="02020603050405020304" pitchFamily="18" charset="0"/>
                <a:cs typeface="Times New Roman" panose="02020603050405020304" pitchFamily="18" charset="0"/>
              </a:rPr>
              <a:t>th</a:t>
            </a:r>
            <a:r>
              <a:rPr dirty="0" sz="2700" lang="en-US" smtClean="0">
                <a:latin typeface="Times New Roman" panose="02020603050405020304" pitchFamily="18" charset="0"/>
                <a:cs typeface="Times New Roman" panose="02020603050405020304" pitchFamily="18" charset="0"/>
              </a:rPr>
              <a:t> – 6</a:t>
            </a:r>
            <a:r>
              <a:rPr baseline="30000" dirty="0" sz="2700" lang="en-US" smtClean="0">
                <a:latin typeface="Times New Roman" panose="02020603050405020304" pitchFamily="18" charset="0"/>
                <a:cs typeface="Times New Roman" panose="02020603050405020304" pitchFamily="18" charset="0"/>
              </a:rPr>
              <a:t>th</a:t>
            </a:r>
            <a:r>
              <a:rPr dirty="0" sz="2700" lang="en-US" smtClean="0">
                <a:latin typeface="Times New Roman" panose="02020603050405020304" pitchFamily="18" charset="0"/>
                <a:cs typeface="Times New Roman" panose="02020603050405020304" pitchFamily="18" charset="0"/>
              </a:rPr>
              <a:t> </a:t>
            </a:r>
            <a:r>
              <a:rPr dirty="0" sz="2700" lang="en-US" err="1" smtClean="0">
                <a:latin typeface="Times New Roman" panose="02020603050405020304" pitchFamily="18" charset="0"/>
                <a:cs typeface="Times New Roman" panose="02020603050405020304" pitchFamily="18" charset="0"/>
              </a:rPr>
              <a:t>Intercoastal</a:t>
            </a:r>
            <a:r>
              <a:rPr dirty="0" sz="2700" lang="en-US" smtClean="0">
                <a:latin typeface="Times New Roman" panose="02020603050405020304" pitchFamily="18" charset="0"/>
                <a:cs typeface="Times New Roman" panose="02020603050405020304" pitchFamily="18" charset="0"/>
              </a:rPr>
              <a:t> space anterior axillary line.</a:t>
            </a:r>
            <a:endParaRPr dirty="0" sz="2700" lang="en-US">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82" name=""/>
        <p:cNvGrpSpPr/>
        <p:nvPr/>
      </p:nvGrpSpPr>
      <p:grpSpPr>
        <a:xfrm>
          <a:off x="0" y="0"/>
          <a:ext cx="0" cy="0"/>
          <a:chOff x="0" y="0"/>
          <a:chExt cx="0" cy="0"/>
        </a:xfrm>
      </p:grpSpPr>
      <p:sp>
        <p:nvSpPr>
          <p:cNvPr id="1048613" name="Content Placeholder 2"/>
          <p:cNvSpPr>
            <a:spLocks noGrp="1"/>
          </p:cNvSpPr>
          <p:nvPr>
            <p:ph idx="1"/>
          </p:nvPr>
        </p:nvSpPr>
        <p:spPr>
          <a:xfrm>
            <a:off x="1524000" y="1556793"/>
            <a:ext cx="9144000" cy="4844008"/>
          </a:xfrm>
        </p:spPr>
        <p:txBody>
          <a:bodyPr/>
          <a:p>
            <a:endParaRPr dirty="0" lang="en-US" smtClean="0"/>
          </a:p>
          <a:p>
            <a:r>
              <a:rPr dirty="0" sz="2800" lang="en-US" smtClean="0">
                <a:latin typeface="Times New Roman" panose="02020603050405020304" pitchFamily="18" charset="0"/>
                <a:cs typeface="Times New Roman" panose="02020603050405020304" pitchFamily="18" charset="0"/>
              </a:rPr>
              <a:t>Voltage </a:t>
            </a:r>
            <a:r>
              <a:rPr dirty="0" sz="2800" lang="en-US">
                <a:latin typeface="Times New Roman" panose="02020603050405020304" pitchFamily="18" charset="0"/>
                <a:cs typeface="Times New Roman" panose="02020603050405020304" pitchFamily="18" charset="0"/>
              </a:rPr>
              <a:t>50J – 360J depending on the Age of the patient, type and duration of arrhythmia.</a:t>
            </a:r>
          </a:p>
          <a:p>
            <a:r>
              <a:rPr dirty="0" sz="2800" lang="en-US">
                <a:latin typeface="Times New Roman" panose="02020603050405020304" pitchFamily="18" charset="0"/>
                <a:cs typeface="Times New Roman" panose="02020603050405020304" pitchFamily="18" charset="0"/>
              </a:rPr>
              <a:t>Performing defibrillation requires proper training and certification.</a:t>
            </a:r>
          </a:p>
          <a:p>
            <a:r>
              <a:rPr dirty="0" sz="2800" lang="en-US">
                <a:latin typeface="Times New Roman" panose="02020603050405020304" pitchFamily="18" charset="0"/>
                <a:cs typeface="Times New Roman" panose="02020603050405020304" pitchFamily="18" charset="0"/>
              </a:rPr>
              <a:t>It is important to remember to stay as calm as possible to be able to carry out procedure properly, prioritizing safety. </a:t>
            </a:r>
            <a:endParaRPr dirty="0" sz="2800" lang="en-US">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64" name=""/>
        <p:cNvGrpSpPr/>
        <p:nvPr/>
      </p:nvGrpSpPr>
      <p:grpSpPr>
        <a:xfrm>
          <a:off x="0" y="0"/>
          <a:ext cx="0" cy="0"/>
          <a:chOff x="0" y="0"/>
          <a:chExt cx="0" cy="0"/>
        </a:xfrm>
      </p:grpSpPr>
      <p:sp>
        <p:nvSpPr>
          <p:cNvPr id="1048591" name="Title 1"/>
          <p:cNvSpPr>
            <a:spLocks noGrp="1"/>
          </p:cNvSpPr>
          <p:nvPr>
            <p:ph type="title"/>
          </p:nvPr>
        </p:nvSpPr>
        <p:spPr>
          <a:xfrm>
            <a:off x="839416" y="99220"/>
            <a:ext cx="10058400" cy="1325563"/>
          </a:xfrm>
        </p:spPr>
        <p:txBody>
          <a:bodyPr/>
          <a:p>
            <a:r>
              <a:rPr dirty="0" lang="en-US"/>
              <a:t>Title and Content Layout with List</a:t>
            </a:r>
          </a:p>
        </p:txBody>
      </p:sp>
      <p:sp>
        <p:nvSpPr>
          <p:cNvPr id="1048592" name="Content Placeholder 2"/>
          <p:cNvSpPr>
            <a:spLocks noGrp="1"/>
          </p:cNvSpPr>
          <p:nvPr>
            <p:ph idx="1"/>
          </p:nvPr>
        </p:nvSpPr>
        <p:spPr>
          <a:xfrm>
            <a:off x="911424" y="1556793"/>
            <a:ext cx="9756576" cy="4844008"/>
          </a:xfrm>
        </p:spPr>
        <p:txBody>
          <a:bodyPr>
            <a:normAutofit fontScale="91667" lnSpcReduction="20000"/>
          </a:bodyPr>
          <a:p>
            <a:r>
              <a:rPr dirty="0" lang="en-US"/>
              <a:t>Definition of Terms</a:t>
            </a:r>
          </a:p>
          <a:p>
            <a:r>
              <a:rPr dirty="0" lang="en-US"/>
              <a:t>Principles of Resuscitation</a:t>
            </a:r>
          </a:p>
          <a:p>
            <a:r>
              <a:rPr dirty="0" lang="en-US"/>
              <a:t>Phases of Cardiopulmonary </a:t>
            </a:r>
            <a:r>
              <a:rPr dirty="0" lang="en-US" smtClean="0"/>
              <a:t>Resuscitation</a:t>
            </a:r>
            <a:endParaRPr dirty="0" lang="en-US"/>
          </a:p>
          <a:p>
            <a:r>
              <a:rPr dirty="0" lang="en-US"/>
              <a:t>Advanced Life Support</a:t>
            </a:r>
          </a:p>
          <a:p>
            <a:r>
              <a:rPr dirty="0" lang="en-US"/>
              <a:t>Prolonged Life Support</a:t>
            </a:r>
          </a:p>
          <a:p>
            <a:r>
              <a:rPr dirty="0" lang="en-US"/>
              <a:t>Managing the Cardiac Arrest Team</a:t>
            </a:r>
          </a:p>
          <a:p>
            <a:r>
              <a:rPr dirty="0" lang="en-US" smtClean="0"/>
              <a:t>Equipment </a:t>
            </a:r>
            <a:r>
              <a:rPr dirty="0" lang="en-US"/>
              <a:t>used in Resuscitation</a:t>
            </a:r>
          </a:p>
          <a:p>
            <a:r>
              <a:rPr dirty="0" lang="en-US"/>
              <a:t>Techniques of Resuscitation</a:t>
            </a:r>
          </a:p>
          <a:p>
            <a:r>
              <a:rPr dirty="0" lang="en-US"/>
              <a:t>Contraindications to CPR</a:t>
            </a:r>
          </a:p>
          <a:p>
            <a:r>
              <a:rPr dirty="0" lang="en-US"/>
              <a:t>Conclusion</a:t>
            </a:r>
          </a:p>
          <a:p>
            <a:r>
              <a:rPr dirty="0" lang="en-US"/>
              <a:t>References</a:t>
            </a:r>
            <a:endParaRPr dirty="0"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83" name=""/>
        <p:cNvGrpSpPr/>
        <p:nvPr/>
      </p:nvGrpSpPr>
      <p:grpSpPr>
        <a:xfrm>
          <a:off x="0" y="0"/>
          <a:ext cx="0" cy="0"/>
          <a:chOff x="0" y="0"/>
          <a:chExt cx="0" cy="0"/>
        </a:xfrm>
      </p:grpSpPr>
      <p:sp>
        <p:nvSpPr>
          <p:cNvPr id="1048614" name="Title 1"/>
          <p:cNvSpPr>
            <a:spLocks noGrp="1"/>
          </p:cNvSpPr>
          <p:nvPr>
            <p:ph type="title"/>
          </p:nvPr>
        </p:nvSpPr>
        <p:spPr>
          <a:xfrm>
            <a:off x="1055440" y="0"/>
            <a:ext cx="10058400" cy="1226171"/>
          </a:xfrm>
          <a:prstGeom prst="rect"/>
        </p:spPr>
        <p:txBody>
          <a:bodyPr anchor="t" bIns="45720" lIns="91440" rIns="91440" rtlCol="0" tIns="45720" vert="horz">
            <a:normAutofit/>
          </a:bodyPr>
          <a:lstStyle>
            <a:lvl1pPr algn="l" defTabSz="457200" eaLnBrk="1" hangingPunct="1" latinLnBrk="0" rtl="0">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b="1" dirty="0" lang="en-US" smtClean="0"/>
              <a:t/>
            </a:r>
            <a:br>
              <a:rPr b="1" dirty="0" lang="en-US" smtClean="0"/>
            </a:br>
            <a:r>
              <a:rPr b="1" dirty="0" lang="en-US" smtClean="0">
                <a:solidFill>
                  <a:schemeClr val="bg1"/>
                </a:solidFill>
              </a:rPr>
              <a:t>PLACEMENT </a:t>
            </a:r>
            <a:r>
              <a:rPr b="1" dirty="0" lang="en-US">
                <a:solidFill>
                  <a:schemeClr val="bg1"/>
                </a:solidFill>
              </a:rPr>
              <a:t>OF AED PADS/PADDLES</a:t>
            </a:r>
          </a:p>
        </p:txBody>
      </p:sp>
      <p:pic>
        <p:nvPicPr>
          <p:cNvPr id="2097156" name="Content Placeholder 3"/>
          <p:cNvPicPr>
            <a:picLocks noGrp="1"/>
          </p:cNvPicPr>
          <p:nvPr>
            <p:ph idx="1"/>
          </p:nvPr>
        </p:nvPicPr>
        <p:blipFill>
          <a:blip xmlns:r="http://schemas.openxmlformats.org/officeDocument/2006/relationships" r:embed="rId1"/>
          <a:srcRect/>
          <a:stretch>
            <a:fillRect/>
          </a:stretch>
        </p:blipFill>
        <p:spPr bwMode="auto">
          <a:xfrm>
            <a:off x="1055440" y="1556792"/>
            <a:ext cx="10153127" cy="5112568"/>
          </a:xfrm>
          <a:prstGeom prst="rect"/>
          <a:noFill/>
          <a:ln>
            <a:noFill/>
          </a:ln>
        </p:spPr>
      </p:pic>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84" name=""/>
        <p:cNvGrpSpPr/>
        <p:nvPr/>
      </p:nvGrpSpPr>
      <p:grpSpPr>
        <a:xfrm>
          <a:off x="0" y="0"/>
          <a:ext cx="0" cy="0"/>
          <a:chOff x="0" y="0"/>
          <a:chExt cx="0" cy="0"/>
        </a:xfrm>
      </p:grpSpPr>
      <p:sp>
        <p:nvSpPr>
          <p:cNvPr id="1048615" name="Content Placeholder 2"/>
          <p:cNvSpPr>
            <a:spLocks noGrp="1"/>
          </p:cNvSpPr>
          <p:nvPr>
            <p:ph idx="1"/>
          </p:nvPr>
        </p:nvSpPr>
        <p:spPr>
          <a:xfrm>
            <a:off x="1271464" y="620688"/>
            <a:ext cx="10153128" cy="5996136"/>
          </a:xfrm>
        </p:spPr>
        <p:txBody>
          <a:bodyPr>
            <a:normAutofit/>
          </a:bodyPr>
          <a:p>
            <a:pPr indent="0" marL="0">
              <a:buNone/>
            </a:pPr>
            <a:r>
              <a:rPr b="1" dirty="0" sz="3600" lang="en-US">
                <a:solidFill>
                  <a:schemeClr val="bg1"/>
                </a:solidFill>
                <a:latin typeface="Times New Roman" panose="02020603050405020304" pitchFamily="18" charset="0"/>
                <a:cs typeface="Times New Roman" panose="02020603050405020304" pitchFamily="18" charset="0"/>
              </a:rPr>
              <a:t>VENTRICULAR TACHYCARDIA </a:t>
            </a:r>
          </a:p>
          <a:p>
            <a:pPr indent="0" marL="0">
              <a:lnSpc>
                <a:spcPct val="150000"/>
              </a:lnSpc>
              <a:buNone/>
            </a:pPr>
            <a:r>
              <a:rPr dirty="0" sz="3200" lang="en-US" smtClean="0">
                <a:solidFill>
                  <a:srgbClr val="000000"/>
                </a:solidFill>
                <a:latin typeface="Times New Roman" panose="02020603050405020304" pitchFamily="18" charset="0"/>
                <a:cs typeface="Times New Roman" panose="02020603050405020304" pitchFamily="18" charset="0"/>
              </a:rPr>
              <a:t>It </a:t>
            </a:r>
            <a:r>
              <a:rPr dirty="0" sz="3200" lang="en-US">
                <a:solidFill>
                  <a:srgbClr val="000000"/>
                </a:solidFill>
                <a:latin typeface="Times New Roman" panose="02020603050405020304" pitchFamily="18" charset="0"/>
                <a:cs typeface="Times New Roman" panose="02020603050405020304" pitchFamily="18" charset="0"/>
              </a:rPr>
              <a:t>is a type of irregular heartbeat called an Arrhythmia. A condition in which the lower chamber of the heart beats too fast to pump well and the body doesn't receive enough oxygenated blood. It occurs due to a problem with the heart's electrical impulses. It may develop as a complication of structural heart disease like heart attack, cardiomyopathy, myocarditis, heart valve diseases.</a:t>
            </a:r>
          </a:p>
          <a:p>
            <a:pPr>
              <a:lnSpc>
                <a:spcPct val="150000"/>
              </a:lnSpc>
            </a:pPr>
            <a:endParaRPr dirty="0"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85" name=""/>
        <p:cNvGrpSpPr/>
        <p:nvPr/>
      </p:nvGrpSpPr>
      <p:grpSpPr>
        <a:xfrm>
          <a:off x="0" y="0"/>
          <a:ext cx="0" cy="0"/>
          <a:chOff x="0" y="0"/>
          <a:chExt cx="0" cy="0"/>
        </a:xfrm>
      </p:grpSpPr>
      <p:sp>
        <p:nvSpPr>
          <p:cNvPr id="1048616" name="Content Placeholder 2"/>
          <p:cNvSpPr>
            <a:spLocks noGrp="1"/>
          </p:cNvSpPr>
          <p:nvPr>
            <p:ph idx="1"/>
          </p:nvPr>
        </p:nvSpPr>
        <p:spPr>
          <a:xfrm>
            <a:off x="695400" y="1556793"/>
            <a:ext cx="9972600" cy="4896544"/>
          </a:xfrm>
        </p:spPr>
        <p:txBody>
          <a:bodyPr>
            <a:noAutofit/>
          </a:bodyPr>
          <a:p>
            <a:r>
              <a:rPr dirty="0" sz="3200" lang="en-US">
                <a:solidFill>
                  <a:srgbClr val="000000"/>
                </a:solidFill>
                <a:latin typeface="Times New Roman" panose="02020603050405020304" pitchFamily="18" charset="0"/>
                <a:cs typeface="Times New Roman" panose="02020603050405020304" pitchFamily="18" charset="0"/>
              </a:rPr>
              <a:t>Symptoms are Chest pain, dizziness, syncope, shortness of breath, cardiac arrest</a:t>
            </a:r>
            <a:r>
              <a:rPr dirty="0" sz="3200" lang="en-US" smtClean="0">
                <a:solidFill>
                  <a:srgbClr val="000000"/>
                </a:solidFill>
                <a:latin typeface="Times New Roman" panose="02020603050405020304" pitchFamily="18" charset="0"/>
                <a:cs typeface="Times New Roman" panose="02020603050405020304" pitchFamily="18" charset="0"/>
              </a:rPr>
              <a:t>.</a:t>
            </a:r>
            <a:endParaRPr dirty="0" sz="3200" lang="en-US">
              <a:solidFill>
                <a:srgbClr val="000000"/>
              </a:solidFill>
              <a:latin typeface="Times New Roman" panose="02020603050405020304" pitchFamily="18" charset="0"/>
              <a:cs typeface="Times New Roman" panose="02020603050405020304" pitchFamily="18" charset="0"/>
            </a:endParaRPr>
          </a:p>
          <a:p>
            <a:r>
              <a:rPr dirty="0" sz="3200" lang="en-US">
                <a:solidFill>
                  <a:srgbClr val="000000"/>
                </a:solidFill>
                <a:latin typeface="Times New Roman" panose="02020603050405020304" pitchFamily="18" charset="0"/>
                <a:cs typeface="Times New Roman" panose="02020603050405020304" pitchFamily="18" charset="0"/>
              </a:rPr>
              <a:t>Treatment </a:t>
            </a:r>
          </a:p>
          <a:p>
            <a:pPr indent="0" marL="0">
              <a:buNone/>
            </a:pPr>
            <a:r>
              <a:rPr dirty="0" sz="3200" lang="en-US">
                <a:solidFill>
                  <a:srgbClr val="000000"/>
                </a:solidFill>
                <a:latin typeface="Times New Roman" panose="02020603050405020304" pitchFamily="18" charset="0"/>
                <a:cs typeface="Times New Roman" panose="02020603050405020304" pitchFamily="18" charset="0"/>
              </a:rPr>
              <a:t>✅ Palliative Care </a:t>
            </a:r>
            <a:r>
              <a:rPr dirty="0" sz="3200" lang="en-US" smtClean="0">
                <a:solidFill>
                  <a:srgbClr val="000000"/>
                </a:solidFill>
                <a:latin typeface="Times New Roman" panose="02020603050405020304" pitchFamily="18" charset="0"/>
                <a:cs typeface="Times New Roman" panose="02020603050405020304" pitchFamily="18" charset="0"/>
              </a:rPr>
              <a:t>e.g. </a:t>
            </a:r>
            <a:r>
              <a:rPr dirty="0" sz="3200" lang="en-US">
                <a:solidFill>
                  <a:srgbClr val="000000"/>
                </a:solidFill>
                <a:latin typeface="Times New Roman" panose="02020603050405020304" pitchFamily="18" charset="0"/>
                <a:cs typeface="Times New Roman" panose="02020603050405020304" pitchFamily="18" charset="0"/>
              </a:rPr>
              <a:t>defibrillation, CPR</a:t>
            </a:r>
          </a:p>
          <a:p>
            <a:pPr indent="0" marL="0">
              <a:buNone/>
            </a:pPr>
            <a:r>
              <a:rPr dirty="0" sz="3200" lang="en-US">
                <a:solidFill>
                  <a:srgbClr val="000000"/>
                </a:solidFill>
                <a:latin typeface="Times New Roman" panose="02020603050405020304" pitchFamily="18" charset="0"/>
                <a:cs typeface="Times New Roman" panose="02020603050405020304" pitchFamily="18" charset="0"/>
              </a:rPr>
              <a:t>✅ Medical Procedure </a:t>
            </a:r>
            <a:r>
              <a:rPr dirty="0" sz="3200" lang="en-US" smtClean="0">
                <a:solidFill>
                  <a:srgbClr val="000000"/>
                </a:solidFill>
                <a:latin typeface="Times New Roman" panose="02020603050405020304" pitchFamily="18" charset="0"/>
                <a:cs typeface="Times New Roman" panose="02020603050405020304" pitchFamily="18" charset="0"/>
              </a:rPr>
              <a:t>e.g. </a:t>
            </a:r>
            <a:r>
              <a:rPr dirty="0" sz="3200" lang="en-US">
                <a:solidFill>
                  <a:srgbClr val="000000"/>
                </a:solidFill>
                <a:latin typeface="Times New Roman" panose="02020603050405020304" pitchFamily="18" charset="0"/>
                <a:cs typeface="Times New Roman" panose="02020603050405020304" pitchFamily="18" charset="0"/>
              </a:rPr>
              <a:t>cardioversion, catheter ablation </a:t>
            </a:r>
          </a:p>
          <a:p>
            <a:pPr indent="0" marL="0">
              <a:buNone/>
            </a:pPr>
            <a:r>
              <a:rPr dirty="0" sz="3200" lang="en-US">
                <a:solidFill>
                  <a:srgbClr val="000000"/>
                </a:solidFill>
                <a:latin typeface="Times New Roman" panose="02020603050405020304" pitchFamily="18" charset="0"/>
                <a:cs typeface="Times New Roman" panose="02020603050405020304" pitchFamily="18" charset="0"/>
              </a:rPr>
              <a:t>✅Device therapy </a:t>
            </a:r>
            <a:r>
              <a:rPr dirty="0" sz="3200" lang="en-US" smtClean="0">
                <a:solidFill>
                  <a:srgbClr val="000000"/>
                </a:solidFill>
                <a:latin typeface="Times New Roman" panose="02020603050405020304" pitchFamily="18" charset="0"/>
                <a:cs typeface="Times New Roman" panose="02020603050405020304" pitchFamily="18" charset="0"/>
              </a:rPr>
              <a:t>e.g. </a:t>
            </a:r>
            <a:r>
              <a:rPr dirty="0" sz="3200" lang="en-US">
                <a:solidFill>
                  <a:srgbClr val="000000"/>
                </a:solidFill>
                <a:latin typeface="Times New Roman" panose="02020603050405020304" pitchFamily="18" charset="0"/>
                <a:cs typeface="Times New Roman" panose="02020603050405020304" pitchFamily="18" charset="0"/>
              </a:rPr>
              <a:t>implantable cardioverter defibrillator </a:t>
            </a:r>
          </a:p>
          <a:p>
            <a:pPr indent="0" marL="0">
              <a:buNone/>
            </a:pPr>
            <a:r>
              <a:rPr dirty="0" sz="3200" lang="en-US">
                <a:solidFill>
                  <a:srgbClr val="000000"/>
                </a:solidFill>
                <a:latin typeface="Times New Roman" panose="02020603050405020304" pitchFamily="18" charset="0"/>
                <a:cs typeface="Times New Roman" panose="02020603050405020304" pitchFamily="18" charset="0"/>
              </a:rPr>
              <a:t>✅ Medication </a:t>
            </a:r>
            <a:r>
              <a:rPr dirty="0" sz="3200" lang="en-US" smtClean="0">
                <a:solidFill>
                  <a:srgbClr val="000000"/>
                </a:solidFill>
                <a:latin typeface="Times New Roman" panose="02020603050405020304" pitchFamily="18" charset="0"/>
                <a:cs typeface="Times New Roman" panose="02020603050405020304" pitchFamily="18" charset="0"/>
              </a:rPr>
              <a:t>e.g. </a:t>
            </a:r>
            <a:r>
              <a:rPr dirty="0" sz="3200" lang="en-US">
                <a:solidFill>
                  <a:srgbClr val="000000"/>
                </a:solidFill>
                <a:latin typeface="Times New Roman" panose="02020603050405020304" pitchFamily="18" charset="0"/>
                <a:cs typeface="Times New Roman" panose="02020603050405020304" pitchFamily="18" charset="0"/>
              </a:rPr>
              <a:t>Antiarrhythmic like Amiodarone</a:t>
            </a:r>
            <a:endParaRPr dirty="0" sz="3200" lang="en-US">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86" name=""/>
        <p:cNvGrpSpPr/>
        <p:nvPr/>
      </p:nvGrpSpPr>
      <p:grpSpPr>
        <a:xfrm>
          <a:off x="0" y="0"/>
          <a:ext cx="0" cy="0"/>
          <a:chOff x="0" y="0"/>
          <a:chExt cx="0" cy="0"/>
        </a:xfrm>
      </p:grpSpPr>
      <p:pic>
        <p:nvPicPr>
          <p:cNvPr id="2097157" name="Picture 1"/>
          <p:cNvPicPr>
            <a:picLocks/>
          </p:cNvPicPr>
          <p:nvPr/>
        </p:nvPicPr>
        <p:blipFill>
          <a:blip xmlns:r="http://schemas.openxmlformats.org/officeDocument/2006/relationships" r:embed="rId1"/>
          <a:stretch>
            <a:fillRect/>
          </a:stretch>
        </p:blipFill>
        <p:spPr>
          <a:xfrm rot="21583678">
            <a:off x="263756" y="-1160"/>
            <a:ext cx="11737171" cy="6858607"/>
          </a:xfrm>
          <a:prstGeom prst="rect"/>
        </p:spPr>
      </p:pic>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87" name=""/>
        <p:cNvGrpSpPr/>
        <p:nvPr/>
      </p:nvGrpSpPr>
      <p:grpSpPr>
        <a:xfrm>
          <a:off x="0" y="0"/>
          <a:ext cx="0" cy="0"/>
          <a:chOff x="0" y="0"/>
          <a:chExt cx="0" cy="0"/>
        </a:xfrm>
      </p:grpSpPr>
      <p:sp>
        <p:nvSpPr>
          <p:cNvPr id="1048617" name="Content Placeholder 2"/>
          <p:cNvSpPr>
            <a:spLocks noGrp="1"/>
          </p:cNvSpPr>
          <p:nvPr>
            <p:ph idx="1"/>
          </p:nvPr>
        </p:nvSpPr>
        <p:spPr>
          <a:xfrm>
            <a:off x="767408" y="764705"/>
            <a:ext cx="10657184" cy="5636096"/>
          </a:xfrm>
        </p:spPr>
        <p:txBody>
          <a:bodyPr>
            <a:normAutofit/>
          </a:bodyPr>
          <a:p>
            <a:pPr indent="0" marL="0">
              <a:buNone/>
            </a:pPr>
            <a:r>
              <a:rPr b="1" dirty="0" sz="3600" lang="en-US">
                <a:solidFill>
                  <a:schemeClr val="bg1"/>
                </a:solidFill>
                <a:latin typeface="Times New Roman" panose="02020603050405020304" pitchFamily="18" charset="0"/>
                <a:cs typeface="Times New Roman" panose="02020603050405020304" pitchFamily="18" charset="0"/>
              </a:rPr>
              <a:t>VENTRICULAR FIBRILLATION </a:t>
            </a:r>
          </a:p>
          <a:p>
            <a:pPr indent="0" marL="0">
              <a:lnSpc>
                <a:spcPct val="150000"/>
              </a:lnSpc>
              <a:buNone/>
            </a:pPr>
            <a:endParaRPr dirty="0" lang="en-US" smtClean="0">
              <a:solidFill>
                <a:srgbClr val="000000"/>
              </a:solidFill>
              <a:latin typeface="Times New Roman" panose="02020603050405020304" pitchFamily="18" charset="0"/>
              <a:cs typeface="Times New Roman" panose="02020603050405020304" pitchFamily="18" charset="0"/>
            </a:endParaRPr>
          </a:p>
          <a:p>
            <a:pPr indent="0" marL="0">
              <a:lnSpc>
                <a:spcPct val="150000"/>
              </a:lnSpc>
              <a:buNone/>
            </a:pPr>
            <a:r>
              <a:rPr dirty="0" sz="3600" lang="en-US" smtClean="0">
                <a:solidFill>
                  <a:srgbClr val="000000"/>
                </a:solidFill>
                <a:latin typeface="Times New Roman" panose="02020603050405020304" pitchFamily="18" charset="0"/>
                <a:cs typeface="Times New Roman" panose="02020603050405020304" pitchFamily="18" charset="0"/>
              </a:rPr>
              <a:t>The </a:t>
            </a:r>
            <a:r>
              <a:rPr dirty="0" sz="3600" lang="en-US">
                <a:solidFill>
                  <a:srgbClr val="000000"/>
                </a:solidFill>
                <a:latin typeface="Times New Roman" panose="02020603050405020304" pitchFamily="18" charset="0"/>
                <a:cs typeface="Times New Roman" panose="02020603050405020304" pitchFamily="18" charset="0"/>
              </a:rPr>
              <a:t>heart is still receiving nerve impulses from the brain. The ventricles are firing erratically </a:t>
            </a:r>
            <a:r>
              <a:rPr dirty="0" sz="3600" lang="en-US" err="1">
                <a:solidFill>
                  <a:srgbClr val="000000"/>
                </a:solidFill>
                <a:latin typeface="Times New Roman" panose="02020603050405020304" pitchFamily="18" charset="0"/>
                <a:cs typeface="Times New Roman" panose="02020603050405020304" pitchFamily="18" charset="0"/>
              </a:rPr>
              <a:t>ie</a:t>
            </a:r>
            <a:r>
              <a:rPr dirty="0" sz="3600" lang="en-US">
                <a:solidFill>
                  <a:srgbClr val="000000"/>
                </a:solidFill>
                <a:latin typeface="Times New Roman" panose="02020603050405020304" pitchFamily="18" charset="0"/>
                <a:cs typeface="Times New Roman" panose="02020603050405020304" pitchFamily="18" charset="0"/>
              </a:rPr>
              <a:t> the ventricles only quiver rather than contract "heart seizure"; the heart has some movement but doesn't actually beat or pump. The shock helps to reset the heart's natural pacemaker (sinoatrial node)</a:t>
            </a:r>
            <a:endParaRPr dirty="0" sz="3600" lang="en-US">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88" name=""/>
        <p:cNvGrpSpPr/>
        <p:nvPr/>
      </p:nvGrpSpPr>
      <p:grpSpPr>
        <a:xfrm>
          <a:off x="0" y="0"/>
          <a:ext cx="0" cy="0"/>
          <a:chOff x="0" y="0"/>
          <a:chExt cx="0" cy="0"/>
        </a:xfrm>
      </p:grpSpPr>
      <p:pic>
        <p:nvPicPr>
          <p:cNvPr id="2097158" name="Picture 1"/>
          <p:cNvPicPr>
            <a:picLocks/>
          </p:cNvPicPr>
          <p:nvPr/>
        </p:nvPicPr>
        <p:blipFill>
          <a:blip xmlns:r="http://schemas.openxmlformats.org/officeDocument/2006/relationships" r:embed="rId1"/>
          <a:stretch>
            <a:fillRect/>
          </a:stretch>
        </p:blipFill>
        <p:spPr>
          <a:xfrm>
            <a:off x="191344" y="188640"/>
            <a:ext cx="11881320" cy="6669359"/>
          </a:xfrm>
          <a:prstGeom prst="rect"/>
        </p:spPr>
      </p:pic>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89" name=""/>
        <p:cNvGrpSpPr/>
        <p:nvPr/>
      </p:nvGrpSpPr>
      <p:grpSpPr>
        <a:xfrm>
          <a:off x="0" y="0"/>
          <a:ext cx="0" cy="0"/>
          <a:chOff x="0" y="0"/>
          <a:chExt cx="0" cy="0"/>
        </a:xfrm>
      </p:grpSpPr>
      <p:sp>
        <p:nvSpPr>
          <p:cNvPr id="1048618" name="Content Placeholder 2"/>
          <p:cNvSpPr>
            <a:spLocks noGrp="1"/>
          </p:cNvSpPr>
          <p:nvPr>
            <p:ph idx="1"/>
          </p:nvPr>
        </p:nvSpPr>
        <p:spPr>
          <a:xfrm>
            <a:off x="983432" y="692697"/>
            <a:ext cx="10441160" cy="5708104"/>
          </a:xfrm>
        </p:spPr>
        <p:txBody>
          <a:bodyPr>
            <a:normAutofit/>
          </a:bodyPr>
          <a:p>
            <a:pPr indent="0" marL="0">
              <a:buNone/>
            </a:pPr>
            <a:r>
              <a:rPr b="1" dirty="0" sz="3600" lang="en-US" smtClean="0">
                <a:solidFill>
                  <a:schemeClr val="bg1"/>
                </a:solidFill>
                <a:latin typeface="Times New Roman" panose="02020603050405020304" pitchFamily="18" charset="0"/>
                <a:cs typeface="Times New Roman" panose="02020603050405020304" pitchFamily="18" charset="0"/>
              </a:rPr>
              <a:t>PULSELESS VENTRICULAR TACHYCARDIA </a:t>
            </a:r>
            <a:endParaRPr b="1" dirty="0" sz="3600" lang="en-US">
              <a:solidFill>
                <a:schemeClr val="bg1"/>
              </a:solidFill>
              <a:latin typeface="Times New Roman" panose="02020603050405020304" pitchFamily="18" charset="0"/>
              <a:cs typeface="Times New Roman" panose="02020603050405020304" pitchFamily="18" charset="0"/>
            </a:endParaRPr>
          </a:p>
          <a:p>
            <a:endParaRPr dirty="0" lang="en-US">
              <a:solidFill>
                <a:srgbClr val="000000"/>
              </a:solidFill>
              <a:latin typeface="Times New Roman" panose="02020603050405020304" pitchFamily="18" charset="0"/>
              <a:cs typeface="Times New Roman" panose="02020603050405020304" pitchFamily="18" charset="0"/>
            </a:endParaRPr>
          </a:p>
          <a:p>
            <a:pPr indent="0" marL="0">
              <a:buNone/>
            </a:pPr>
            <a:r>
              <a:rPr dirty="0" sz="3600" lang="en-US">
                <a:solidFill>
                  <a:srgbClr val="000000"/>
                </a:solidFill>
                <a:latin typeface="Times New Roman" panose="02020603050405020304" pitchFamily="18" charset="0"/>
                <a:cs typeface="Times New Roman" panose="02020603050405020304" pitchFamily="18" charset="0"/>
              </a:rPr>
              <a:t>Ventricles pacemakers don't receive impulses from the heart's primary pacemaker and beginning to fire rapidly to compensate. This rapid firing doesn't allow the muscles to contract effectively or the chambers to fill with blood and eventually the patient's pulse cut out</a:t>
            </a:r>
            <a:r>
              <a:rPr dirty="0" sz="3600" lang="en-US" smtClean="0">
                <a:solidFill>
                  <a:srgbClr val="000000"/>
                </a:solidFill>
                <a:latin typeface="Times New Roman" panose="02020603050405020304" pitchFamily="18" charset="0"/>
                <a:cs typeface="Times New Roman" panose="02020603050405020304" pitchFamily="18" charset="0"/>
              </a:rPr>
              <a:t>.</a:t>
            </a:r>
            <a:endParaRPr dirty="0" sz="3600" lang="en-US">
              <a:solidFill>
                <a:srgbClr val="000000"/>
              </a:solidFill>
              <a:latin typeface="Times New Roman" panose="02020603050405020304" pitchFamily="18" charset="0"/>
              <a:cs typeface="Times New Roman" panose="02020603050405020304" pitchFamily="18" charset="0"/>
            </a:endParaRPr>
          </a:p>
          <a:p>
            <a:pPr indent="0" marL="0">
              <a:buNone/>
            </a:pPr>
            <a:r>
              <a:rPr dirty="0" sz="3600" lang="en-US">
                <a:solidFill>
                  <a:srgbClr val="000000"/>
                </a:solidFill>
                <a:latin typeface="Times New Roman" panose="02020603050405020304" pitchFamily="18" charset="0"/>
                <a:cs typeface="Times New Roman" panose="02020603050405020304" pitchFamily="18" charset="0"/>
              </a:rPr>
              <a:t>CAUSES - Coronary artery disease, </a:t>
            </a:r>
            <a:r>
              <a:rPr dirty="0" sz="3600" lang="en-US" err="1">
                <a:solidFill>
                  <a:srgbClr val="000000"/>
                </a:solidFill>
                <a:latin typeface="Times New Roman" panose="02020603050405020304" pitchFamily="18" charset="0"/>
                <a:cs typeface="Times New Roman" panose="02020603050405020304" pitchFamily="18" charset="0"/>
              </a:rPr>
              <a:t>valvular</a:t>
            </a:r>
            <a:r>
              <a:rPr dirty="0" sz="3600" lang="en-US">
                <a:solidFill>
                  <a:srgbClr val="000000"/>
                </a:solidFill>
                <a:latin typeface="Times New Roman" panose="02020603050405020304" pitchFamily="18" charset="0"/>
                <a:cs typeface="Times New Roman" panose="02020603050405020304" pitchFamily="18" charset="0"/>
              </a:rPr>
              <a:t> heart disease, electrolyte imbalances </a:t>
            </a:r>
            <a:r>
              <a:rPr dirty="0" sz="3600" lang="en-US" smtClean="0">
                <a:solidFill>
                  <a:srgbClr val="000000"/>
                </a:solidFill>
                <a:latin typeface="Times New Roman" panose="02020603050405020304" pitchFamily="18" charset="0"/>
                <a:cs typeface="Times New Roman" panose="02020603050405020304" pitchFamily="18" charset="0"/>
              </a:rPr>
              <a:t>etc.</a:t>
            </a:r>
            <a:endParaRPr dirty="0" sz="3600" lang="en-US">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90" name=""/>
        <p:cNvGrpSpPr/>
        <p:nvPr/>
      </p:nvGrpSpPr>
      <p:grpSpPr>
        <a:xfrm>
          <a:off x="0" y="0"/>
          <a:ext cx="0" cy="0"/>
          <a:chOff x="0" y="0"/>
          <a:chExt cx="0" cy="0"/>
        </a:xfrm>
      </p:grpSpPr>
      <p:pic>
        <p:nvPicPr>
          <p:cNvPr id="2097159" name="Picture 2"/>
          <p:cNvPicPr>
            <a:picLocks/>
          </p:cNvPicPr>
          <p:nvPr/>
        </p:nvPicPr>
        <p:blipFill>
          <a:blip xmlns:r="http://schemas.openxmlformats.org/officeDocument/2006/relationships" r:embed="rId1"/>
          <a:stretch>
            <a:fillRect/>
          </a:stretch>
        </p:blipFill>
        <p:spPr>
          <a:xfrm>
            <a:off x="0" y="0"/>
            <a:ext cx="12192000" cy="6858000"/>
          </a:xfrm>
          <a:prstGeom prst="rect"/>
        </p:spPr>
      </p:pic>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91" name=""/>
        <p:cNvGrpSpPr/>
        <p:nvPr/>
      </p:nvGrpSpPr>
      <p:grpSpPr>
        <a:xfrm>
          <a:off x="0" y="0"/>
          <a:ext cx="0" cy="0"/>
          <a:chOff x="0" y="0"/>
          <a:chExt cx="0" cy="0"/>
        </a:xfrm>
      </p:grpSpPr>
      <p:sp>
        <p:nvSpPr>
          <p:cNvPr id="1048619" name="Content Placeholder 2"/>
          <p:cNvSpPr>
            <a:spLocks noGrp="1"/>
          </p:cNvSpPr>
          <p:nvPr>
            <p:ph idx="1"/>
          </p:nvPr>
        </p:nvSpPr>
        <p:spPr>
          <a:xfrm>
            <a:off x="1055440" y="836713"/>
            <a:ext cx="9612560" cy="5564088"/>
          </a:xfrm>
        </p:spPr>
        <p:txBody>
          <a:bodyPr>
            <a:normAutofit/>
          </a:bodyPr>
          <a:p>
            <a:pPr indent="0" marL="0">
              <a:buNone/>
            </a:pPr>
            <a:r>
              <a:rPr b="1" dirty="0" sz="3600" lang="en-US">
                <a:solidFill>
                  <a:schemeClr val="bg1"/>
                </a:solidFill>
                <a:latin typeface="Times New Roman" panose="02020603050405020304" pitchFamily="18" charset="0"/>
                <a:cs typeface="Times New Roman" panose="02020603050405020304" pitchFamily="18" charset="0"/>
              </a:rPr>
              <a:t>ASYSTOLE </a:t>
            </a:r>
          </a:p>
          <a:p>
            <a:pPr indent="0" marL="0">
              <a:lnSpc>
                <a:spcPct val="150000"/>
              </a:lnSpc>
              <a:buNone/>
            </a:pPr>
            <a:r>
              <a:rPr dirty="0" sz="3200" lang="en-US" smtClean="0">
                <a:solidFill>
                  <a:srgbClr val="000000"/>
                </a:solidFill>
                <a:latin typeface="Times New Roman" panose="02020603050405020304" pitchFamily="18" charset="0"/>
                <a:cs typeface="Times New Roman" panose="02020603050405020304" pitchFamily="18" charset="0"/>
              </a:rPr>
              <a:t>It </a:t>
            </a:r>
            <a:r>
              <a:rPr dirty="0" sz="3200" lang="en-US">
                <a:solidFill>
                  <a:srgbClr val="000000"/>
                </a:solidFill>
                <a:latin typeface="Times New Roman" panose="02020603050405020304" pitchFamily="18" charset="0"/>
                <a:cs typeface="Times New Roman" panose="02020603050405020304" pitchFamily="18" charset="0"/>
              </a:rPr>
              <a:t>may occur after a prolonged period of V-fib. Heart is not beating and no longer receiving electrical impulses. </a:t>
            </a:r>
            <a:r>
              <a:rPr dirty="0" sz="3200" lang="en-US" err="1">
                <a:solidFill>
                  <a:srgbClr val="000000"/>
                </a:solidFill>
                <a:latin typeface="Times New Roman" panose="02020603050405020304" pitchFamily="18" charset="0"/>
                <a:cs typeface="Times New Roman" panose="02020603050405020304" pitchFamily="18" charset="0"/>
              </a:rPr>
              <a:t>ie</a:t>
            </a:r>
            <a:r>
              <a:rPr dirty="0" sz="3200" lang="en-US">
                <a:solidFill>
                  <a:srgbClr val="000000"/>
                </a:solidFill>
                <a:latin typeface="Times New Roman" panose="02020603050405020304" pitchFamily="18" charset="0"/>
                <a:cs typeface="Times New Roman" panose="02020603050405020304" pitchFamily="18" charset="0"/>
              </a:rPr>
              <a:t>. Cardiac </a:t>
            </a:r>
            <a:r>
              <a:rPr dirty="0" sz="3200" lang="en-US" err="1">
                <a:solidFill>
                  <a:srgbClr val="000000"/>
                </a:solidFill>
                <a:latin typeface="Times New Roman" panose="02020603050405020304" pitchFamily="18" charset="0"/>
                <a:cs typeface="Times New Roman" panose="02020603050405020304" pitchFamily="18" charset="0"/>
              </a:rPr>
              <a:t>Flatline</a:t>
            </a:r>
            <a:r>
              <a:rPr dirty="0" sz="3200" lang="en-US">
                <a:solidFill>
                  <a:srgbClr val="000000"/>
                </a:solidFill>
                <a:latin typeface="Times New Roman" panose="02020603050405020304" pitchFamily="18" charset="0"/>
                <a:cs typeface="Times New Roman" panose="02020603050405020304" pitchFamily="18" charset="0"/>
              </a:rPr>
              <a:t>. In this situation, the heart rhythm won't respond to a shock and it's highly unlikely that the victim will survive because there is no electrical activity to reset however, high quality CPR  and medications to treat the cause can bring back the person.</a:t>
            </a:r>
          </a:p>
          <a:p>
            <a:pPr>
              <a:lnSpc>
                <a:spcPct val="150000"/>
              </a:lnSpc>
            </a:pPr>
            <a:endParaRPr dirty="0" lang="en-US">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92" name=""/>
        <p:cNvGrpSpPr/>
        <p:nvPr/>
      </p:nvGrpSpPr>
      <p:grpSpPr>
        <a:xfrm>
          <a:off x="0" y="0"/>
          <a:ext cx="0" cy="0"/>
          <a:chOff x="0" y="0"/>
          <a:chExt cx="0" cy="0"/>
        </a:xfrm>
      </p:grpSpPr>
      <p:pic>
        <p:nvPicPr>
          <p:cNvPr id="2097160" name="Picture 1"/>
          <p:cNvPicPr>
            <a:picLocks/>
          </p:cNvPicPr>
          <p:nvPr/>
        </p:nvPicPr>
        <p:blipFill>
          <a:blip xmlns:r="http://schemas.openxmlformats.org/officeDocument/2006/relationships" r:embed="rId1"/>
          <a:stretch>
            <a:fillRect/>
          </a:stretch>
        </p:blipFill>
        <p:spPr>
          <a:xfrm>
            <a:off x="0" y="0"/>
            <a:ext cx="12192000" cy="6858000"/>
          </a:xfrm>
          <a:prstGeom prst="rect"/>
        </p:spPr>
      </p:pic>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65" name=""/>
        <p:cNvGrpSpPr/>
        <p:nvPr/>
      </p:nvGrpSpPr>
      <p:grpSpPr>
        <a:xfrm>
          <a:off x="0" y="0"/>
          <a:ext cx="0" cy="0"/>
          <a:chOff x="0" y="0"/>
          <a:chExt cx="0" cy="0"/>
        </a:xfrm>
      </p:grpSpPr>
      <p:sp>
        <p:nvSpPr>
          <p:cNvPr id="1048593" name="Title 1"/>
          <p:cNvSpPr>
            <a:spLocks noGrp="1"/>
          </p:cNvSpPr>
          <p:nvPr>
            <p:ph type="title"/>
          </p:nvPr>
        </p:nvSpPr>
        <p:spPr>
          <a:xfrm>
            <a:off x="767408" y="99220"/>
            <a:ext cx="10058400" cy="1325563"/>
          </a:xfrm>
        </p:spPr>
        <p:txBody>
          <a:bodyPr/>
          <a:p>
            <a:r>
              <a:rPr b="1" dirty="0" lang="en-US">
                <a:latin typeface="Times New Roman" panose="02020603050405020304" pitchFamily="18" charset="0"/>
                <a:cs typeface="Times New Roman" panose="02020603050405020304" pitchFamily="18" charset="0"/>
              </a:rPr>
              <a:t>PRINCIPLES AND TECHNIQUES </a:t>
            </a:r>
            <a:br>
              <a:rPr b="1" dirty="0" lang="en-US">
                <a:latin typeface="Times New Roman" panose="02020603050405020304" pitchFamily="18" charset="0"/>
                <a:cs typeface="Times New Roman" panose="02020603050405020304" pitchFamily="18" charset="0"/>
              </a:rPr>
            </a:br>
            <a:r>
              <a:rPr b="1" dirty="0" lang="en-US">
                <a:latin typeface="Times New Roman" panose="02020603050405020304" pitchFamily="18" charset="0"/>
                <a:cs typeface="Times New Roman" panose="02020603050405020304" pitchFamily="18" charset="0"/>
              </a:rPr>
              <a:t>OF RESUSCITATION</a:t>
            </a:r>
            <a:endParaRPr dirty="0" lang="en-US"/>
          </a:p>
        </p:txBody>
      </p:sp>
      <p:sp>
        <p:nvSpPr>
          <p:cNvPr id="1048594" name="Content Placeholder 2"/>
          <p:cNvSpPr>
            <a:spLocks noGrp="1"/>
          </p:cNvSpPr>
          <p:nvPr>
            <p:ph idx="1"/>
          </p:nvPr>
        </p:nvSpPr>
        <p:spPr>
          <a:xfrm>
            <a:off x="731404" y="1772816"/>
            <a:ext cx="10729192" cy="4768553"/>
          </a:xfrm>
        </p:spPr>
        <p:txBody>
          <a:bodyPr>
            <a:normAutofit fontScale="96429"/>
          </a:bodyPr>
          <a:p>
            <a:pPr algn="just" indent="0" marL="0">
              <a:buNone/>
            </a:pPr>
            <a:r>
              <a:rPr dirty="0" sz="2800" lang="en-US">
                <a:latin typeface="Times New Roman" panose="02020603050405020304" pitchFamily="18" charset="0"/>
                <a:cs typeface="Times New Roman" panose="02020603050405020304" pitchFamily="18" charset="0"/>
              </a:rPr>
              <a:t>Resuscitation is the action or process of reviving someone from unconsciousness or apparent death. It is done either by cardiopulmonary resuscitation or mouth to mouth resuscitation.</a:t>
            </a:r>
          </a:p>
          <a:p>
            <a:pPr algn="just" indent="0" marL="0">
              <a:buNone/>
            </a:pPr>
            <a:r>
              <a:rPr dirty="0" sz="2800" lang="en-US">
                <a:latin typeface="Times New Roman" panose="02020603050405020304" pitchFamily="18" charset="0"/>
                <a:cs typeface="Times New Roman" panose="02020603050405020304" pitchFamily="18" charset="0"/>
              </a:rPr>
              <a:t>Cardiopulmonary resuscitation: Is a techniques of basic life support for the purpose of oxygenation to the heart, lungs and brain until and unless the appropriate medical treatment can come and restore the normal cardiopulmonary function.</a:t>
            </a:r>
          </a:p>
          <a:p>
            <a:pPr algn="just" indent="0" marL="0">
              <a:buNone/>
            </a:pPr>
            <a:r>
              <a:rPr dirty="0" sz="2800" lang="en-US">
                <a:latin typeface="Times New Roman" panose="02020603050405020304" pitchFamily="18" charset="0"/>
                <a:cs typeface="Times New Roman" panose="02020603050405020304" pitchFamily="18" charset="0"/>
              </a:rPr>
              <a:t>Mouth To Mouth Resuscitation: Is a form of artificial ventilation. </a:t>
            </a:r>
            <a:endParaRPr dirty="0" sz="2800" lang="en-US" smtClean="0">
              <a:latin typeface="Times New Roman" panose="02020603050405020304" pitchFamily="18" charset="0"/>
              <a:cs typeface="Times New Roman" panose="02020603050405020304" pitchFamily="18" charset="0"/>
            </a:endParaRPr>
          </a:p>
          <a:p>
            <a:pPr algn="just" indent="0" marL="0">
              <a:buNone/>
            </a:pPr>
            <a:r>
              <a:rPr dirty="0" sz="2800" lang="en-US" smtClean="0">
                <a:latin typeface="Times New Roman" panose="02020603050405020304" pitchFamily="18" charset="0"/>
                <a:cs typeface="Times New Roman" panose="02020603050405020304" pitchFamily="18" charset="0"/>
              </a:rPr>
              <a:t>It’s </a:t>
            </a:r>
            <a:r>
              <a:rPr dirty="0" sz="2800" lang="en-US">
                <a:latin typeface="Times New Roman" panose="02020603050405020304" pitchFamily="18" charset="0"/>
                <a:cs typeface="Times New Roman" panose="02020603050405020304" pitchFamily="18" charset="0"/>
              </a:rPr>
              <a:t>the act of assisting or stimulating respiration in which a rescuer presses their mouth against that of victim and blows air into the person’s lungs</a:t>
            </a:r>
            <a:endParaRPr dirty="0" sz="2800"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93" name=""/>
        <p:cNvGrpSpPr/>
        <p:nvPr/>
      </p:nvGrpSpPr>
      <p:grpSpPr>
        <a:xfrm>
          <a:off x="0" y="0"/>
          <a:ext cx="0" cy="0"/>
          <a:chOff x="0" y="0"/>
          <a:chExt cx="0" cy="0"/>
        </a:xfrm>
      </p:grpSpPr>
      <p:sp>
        <p:nvSpPr>
          <p:cNvPr id="1048620" name="Content Placeholder 2"/>
          <p:cNvSpPr>
            <a:spLocks noGrp="1"/>
          </p:cNvSpPr>
          <p:nvPr>
            <p:ph idx="1"/>
          </p:nvPr>
        </p:nvSpPr>
        <p:spPr>
          <a:xfrm>
            <a:off x="767408" y="764704"/>
            <a:ext cx="10801200" cy="5760639"/>
          </a:xfrm>
        </p:spPr>
        <p:txBody>
          <a:bodyPr>
            <a:normAutofit/>
          </a:bodyPr>
          <a:p>
            <a:pPr indent="0" marL="0">
              <a:buNone/>
            </a:pPr>
            <a:r>
              <a:rPr dirty="0" sz="3600" lang="en-US">
                <a:solidFill>
                  <a:schemeClr val="bg1"/>
                </a:solidFill>
                <a:latin typeface="Times New Roman" panose="02020603050405020304" pitchFamily="18" charset="0"/>
                <a:cs typeface="Times New Roman" panose="02020603050405020304" pitchFamily="18" charset="0"/>
              </a:rPr>
              <a:t>PULSELESS ELECTRIC ACTIVITY </a:t>
            </a:r>
          </a:p>
          <a:p>
            <a:r>
              <a:rPr dirty="0" sz="3400" lang="en-US" smtClean="0">
                <a:solidFill>
                  <a:srgbClr val="000000"/>
                </a:solidFill>
                <a:latin typeface="Times New Roman" panose="02020603050405020304" pitchFamily="18" charset="0"/>
                <a:cs typeface="Times New Roman" panose="02020603050405020304" pitchFamily="18" charset="0"/>
              </a:rPr>
              <a:t>An </a:t>
            </a:r>
            <a:r>
              <a:rPr dirty="0" sz="3400" lang="en-US">
                <a:solidFill>
                  <a:srgbClr val="000000"/>
                </a:solidFill>
                <a:latin typeface="Times New Roman" panose="02020603050405020304" pitchFamily="18" charset="0"/>
                <a:cs typeface="Times New Roman" panose="02020603050405020304" pitchFamily="18" charset="0"/>
              </a:rPr>
              <a:t>abnormal rhythm in which the electrical activity of the heart is normal but the ventricles are not responding because there are no problems with the electric </a:t>
            </a:r>
            <a:r>
              <a:rPr dirty="0" sz="3400" lang="en-US" err="1">
                <a:solidFill>
                  <a:srgbClr val="000000"/>
                </a:solidFill>
                <a:latin typeface="Times New Roman" panose="02020603050405020304" pitchFamily="18" charset="0"/>
                <a:cs typeface="Times New Roman" panose="02020603050405020304" pitchFamily="18" charset="0"/>
              </a:rPr>
              <a:t>signalling</a:t>
            </a:r>
            <a:r>
              <a:rPr dirty="0" sz="3400" lang="en-US">
                <a:solidFill>
                  <a:srgbClr val="000000"/>
                </a:solidFill>
                <a:latin typeface="Times New Roman" panose="02020603050405020304" pitchFamily="18" charset="0"/>
                <a:cs typeface="Times New Roman" panose="02020603050405020304" pitchFamily="18" charset="0"/>
              </a:rPr>
              <a:t>. </a:t>
            </a:r>
            <a:r>
              <a:rPr dirty="0" sz="3400" lang="en-US" err="1">
                <a:solidFill>
                  <a:srgbClr val="000000"/>
                </a:solidFill>
                <a:latin typeface="Times New Roman" panose="02020603050405020304" pitchFamily="18" charset="0"/>
                <a:cs typeface="Times New Roman" panose="02020603050405020304" pitchFamily="18" charset="0"/>
              </a:rPr>
              <a:t>Automaed</a:t>
            </a:r>
            <a:r>
              <a:rPr dirty="0" sz="3400" lang="en-US">
                <a:solidFill>
                  <a:srgbClr val="000000"/>
                </a:solidFill>
                <a:latin typeface="Times New Roman" panose="02020603050405020304" pitchFamily="18" charset="0"/>
                <a:cs typeface="Times New Roman" panose="02020603050405020304" pitchFamily="18" charset="0"/>
              </a:rPr>
              <a:t>  External Defibrillators can't help. Cardiac arrest in this case could be caused by a problem with the fluid (blood loss) or a problem with the cardiac muscle like tension pneumothorax </a:t>
            </a:r>
          </a:p>
          <a:p>
            <a:r>
              <a:rPr dirty="0" sz="3400" lang="en-US" smtClean="0">
                <a:solidFill>
                  <a:srgbClr val="000000"/>
                </a:solidFill>
                <a:latin typeface="Times New Roman" panose="02020603050405020304" pitchFamily="18" charset="0"/>
                <a:cs typeface="Times New Roman" panose="02020603050405020304" pitchFamily="18" charset="0"/>
              </a:rPr>
              <a:t>ECG </a:t>
            </a:r>
            <a:r>
              <a:rPr dirty="0" sz="3400" lang="en-US">
                <a:solidFill>
                  <a:srgbClr val="000000"/>
                </a:solidFill>
                <a:latin typeface="Times New Roman" panose="02020603050405020304" pitchFamily="18" charset="0"/>
                <a:cs typeface="Times New Roman" panose="02020603050405020304" pitchFamily="18" charset="0"/>
              </a:rPr>
              <a:t>shows various rhythms (normal sinus, bradycardia or asystole) but this doesn't correlate with effective heart function . </a:t>
            </a:r>
            <a:endParaRPr dirty="0" sz="3400" lang="en-US">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94" name=""/>
        <p:cNvGrpSpPr/>
        <p:nvPr/>
      </p:nvGrpSpPr>
      <p:grpSpPr>
        <a:xfrm>
          <a:off x="0" y="0"/>
          <a:ext cx="0" cy="0"/>
          <a:chOff x="0" y="0"/>
          <a:chExt cx="0" cy="0"/>
        </a:xfrm>
      </p:grpSpPr>
      <p:sp>
        <p:nvSpPr>
          <p:cNvPr id="1048621" name="Content Placeholder 2"/>
          <p:cNvSpPr>
            <a:spLocks noGrp="1"/>
          </p:cNvSpPr>
          <p:nvPr>
            <p:ph idx="1"/>
          </p:nvPr>
        </p:nvSpPr>
        <p:spPr>
          <a:xfrm>
            <a:off x="1127448" y="1556793"/>
            <a:ext cx="10153128" cy="4844008"/>
          </a:xfrm>
        </p:spPr>
        <p:txBody>
          <a:bodyPr>
            <a:normAutofit/>
          </a:bodyPr>
          <a:p>
            <a:pPr indent="0" marL="0">
              <a:buNone/>
            </a:pPr>
            <a:r>
              <a:rPr dirty="0" sz="2600" lang="en-US">
                <a:solidFill>
                  <a:srgbClr val="000000"/>
                </a:solidFill>
                <a:latin typeface="Times New Roman" panose="02020603050405020304" pitchFamily="18" charset="0"/>
                <a:cs typeface="Times New Roman" panose="02020603050405020304" pitchFamily="18" charset="0"/>
              </a:rPr>
              <a:t>No pulse, unresponsive, </a:t>
            </a:r>
            <a:r>
              <a:rPr dirty="0" sz="2600" lang="en-US" err="1">
                <a:solidFill>
                  <a:srgbClr val="000000"/>
                </a:solidFill>
                <a:latin typeface="Times New Roman" panose="02020603050405020304" pitchFamily="18" charset="0"/>
                <a:cs typeface="Times New Roman" panose="02020603050405020304" pitchFamily="18" charset="0"/>
              </a:rPr>
              <a:t>apnoea</a:t>
            </a:r>
            <a:r>
              <a:rPr dirty="0" sz="2600" lang="en-US">
                <a:solidFill>
                  <a:srgbClr val="000000"/>
                </a:solidFill>
                <a:latin typeface="Times New Roman" panose="02020603050405020304" pitchFamily="18" charset="0"/>
                <a:cs typeface="Times New Roman" panose="02020603050405020304" pitchFamily="18" charset="0"/>
              </a:rPr>
              <a:t>, cyanosis, dilated pupils because the heart can't generate the mechanical force required for blood circulation </a:t>
            </a:r>
          </a:p>
          <a:p>
            <a:pPr indent="0" marL="0">
              <a:buNone/>
            </a:pPr>
            <a:r>
              <a:rPr b="1" dirty="0" sz="2600" lang="en-US">
                <a:solidFill>
                  <a:srgbClr val="000000"/>
                </a:solidFill>
                <a:latin typeface="Times New Roman" panose="02020603050405020304" pitchFamily="18" charset="0"/>
                <a:cs typeface="Times New Roman" panose="02020603050405020304" pitchFamily="18" charset="0"/>
              </a:rPr>
              <a:t>Management </a:t>
            </a:r>
          </a:p>
          <a:p>
            <a:r>
              <a:rPr dirty="0" sz="2600" lang="en-US" smtClean="0">
                <a:solidFill>
                  <a:srgbClr val="000000"/>
                </a:solidFill>
                <a:latin typeface="Times New Roman" panose="02020603050405020304" pitchFamily="18" charset="0"/>
                <a:cs typeface="Times New Roman" panose="02020603050405020304" pitchFamily="18" charset="0"/>
              </a:rPr>
              <a:t>High </a:t>
            </a:r>
            <a:r>
              <a:rPr dirty="0" sz="2600" lang="en-US">
                <a:solidFill>
                  <a:srgbClr val="000000"/>
                </a:solidFill>
                <a:latin typeface="Times New Roman" panose="02020603050405020304" pitchFamily="18" charset="0"/>
                <a:cs typeface="Times New Roman" panose="02020603050405020304" pitchFamily="18" charset="0"/>
              </a:rPr>
              <a:t>quality CPR </a:t>
            </a:r>
          </a:p>
          <a:p>
            <a:r>
              <a:rPr dirty="0" sz="2600" lang="en-US" smtClean="0">
                <a:solidFill>
                  <a:srgbClr val="000000"/>
                </a:solidFill>
                <a:latin typeface="Times New Roman" panose="02020603050405020304" pitchFamily="18" charset="0"/>
                <a:cs typeface="Times New Roman" panose="02020603050405020304" pitchFamily="18" charset="0"/>
              </a:rPr>
              <a:t>Secure </a:t>
            </a:r>
            <a:r>
              <a:rPr dirty="0" sz="2600" lang="en-US">
                <a:solidFill>
                  <a:srgbClr val="000000"/>
                </a:solidFill>
                <a:latin typeface="Times New Roman" panose="02020603050405020304" pitchFamily="18" charset="0"/>
                <a:cs typeface="Times New Roman" panose="02020603050405020304" pitchFamily="18" charset="0"/>
              </a:rPr>
              <a:t>Airway </a:t>
            </a:r>
          </a:p>
          <a:p>
            <a:r>
              <a:rPr dirty="0" sz="2600" lang="en-US" smtClean="0">
                <a:solidFill>
                  <a:srgbClr val="000000"/>
                </a:solidFill>
                <a:latin typeface="Times New Roman" panose="02020603050405020304" pitchFamily="18" charset="0"/>
                <a:cs typeface="Times New Roman" panose="02020603050405020304" pitchFamily="18" charset="0"/>
              </a:rPr>
              <a:t> </a:t>
            </a:r>
            <a:r>
              <a:rPr dirty="0" sz="2600" lang="en-US">
                <a:solidFill>
                  <a:srgbClr val="000000"/>
                </a:solidFill>
                <a:latin typeface="Times New Roman" panose="02020603050405020304" pitchFamily="18" charset="0"/>
                <a:cs typeface="Times New Roman" panose="02020603050405020304" pitchFamily="18" charset="0"/>
              </a:rPr>
              <a:t>Establish IV Access</a:t>
            </a:r>
          </a:p>
          <a:p>
            <a:r>
              <a:rPr dirty="0" sz="2600" lang="en-US" smtClean="0">
                <a:solidFill>
                  <a:srgbClr val="000000"/>
                </a:solidFill>
                <a:latin typeface="Times New Roman" panose="02020603050405020304" pitchFamily="18" charset="0"/>
                <a:cs typeface="Times New Roman" panose="02020603050405020304" pitchFamily="18" charset="0"/>
              </a:rPr>
              <a:t>Give </a:t>
            </a:r>
            <a:r>
              <a:rPr dirty="0" sz="2600" lang="en-US">
                <a:solidFill>
                  <a:srgbClr val="000000"/>
                </a:solidFill>
                <a:latin typeface="Times New Roman" panose="02020603050405020304" pitchFamily="18" charset="0"/>
                <a:cs typeface="Times New Roman" panose="02020603050405020304" pitchFamily="18" charset="0"/>
              </a:rPr>
              <a:t>Epinephrine </a:t>
            </a:r>
          </a:p>
          <a:p>
            <a:r>
              <a:rPr dirty="0" sz="2600" lang="en-US" smtClean="0">
                <a:solidFill>
                  <a:srgbClr val="000000"/>
                </a:solidFill>
                <a:latin typeface="Times New Roman" panose="02020603050405020304" pitchFamily="18" charset="0"/>
                <a:cs typeface="Times New Roman" panose="02020603050405020304" pitchFamily="18" charset="0"/>
              </a:rPr>
              <a:t> </a:t>
            </a:r>
            <a:r>
              <a:rPr dirty="0" sz="2600" lang="en-US">
                <a:solidFill>
                  <a:srgbClr val="000000"/>
                </a:solidFill>
                <a:latin typeface="Times New Roman" panose="02020603050405020304" pitchFamily="18" charset="0"/>
                <a:cs typeface="Times New Roman" panose="02020603050405020304" pitchFamily="18" charset="0"/>
              </a:rPr>
              <a:t>Continuous monitoring and correct reversible causes (Hs &amp; </a:t>
            </a:r>
            <a:r>
              <a:rPr dirty="0" sz="2600" lang="en-US" err="1">
                <a:solidFill>
                  <a:srgbClr val="000000"/>
                </a:solidFill>
                <a:latin typeface="Times New Roman" panose="02020603050405020304" pitchFamily="18" charset="0"/>
                <a:cs typeface="Times New Roman" panose="02020603050405020304" pitchFamily="18" charset="0"/>
              </a:rPr>
              <a:t>Ts</a:t>
            </a:r>
            <a:r>
              <a:rPr dirty="0" sz="2600" lang="en-US">
                <a:solidFill>
                  <a:srgbClr val="000000"/>
                </a:solidFill>
                <a:latin typeface="Times New Roman" panose="02020603050405020304" pitchFamily="18" charset="0"/>
                <a:cs typeface="Times New Roman" panose="02020603050405020304" pitchFamily="18" charset="0"/>
              </a:rPr>
              <a:t>)</a:t>
            </a:r>
          </a:p>
          <a:p>
            <a:r>
              <a:rPr dirty="0" sz="2600" lang="en-US" smtClean="0">
                <a:solidFill>
                  <a:srgbClr val="000000"/>
                </a:solidFill>
                <a:latin typeface="Times New Roman" panose="02020603050405020304" pitchFamily="18" charset="0"/>
                <a:cs typeface="Times New Roman" panose="02020603050405020304" pitchFamily="18" charset="0"/>
              </a:rPr>
              <a:t>Utilize </a:t>
            </a:r>
            <a:r>
              <a:rPr dirty="0" sz="2600" lang="en-US" err="1">
                <a:solidFill>
                  <a:srgbClr val="000000"/>
                </a:solidFill>
                <a:latin typeface="Times New Roman" panose="02020603050405020304" pitchFamily="18" charset="0"/>
                <a:cs typeface="Times New Roman" panose="02020603050405020304" pitchFamily="18" charset="0"/>
              </a:rPr>
              <a:t>capnograph</a:t>
            </a:r>
            <a:r>
              <a:rPr dirty="0" sz="2600" lang="en-US">
                <a:solidFill>
                  <a:srgbClr val="000000"/>
                </a:solidFill>
                <a:latin typeface="Times New Roman" panose="02020603050405020304" pitchFamily="18" charset="0"/>
                <a:cs typeface="Times New Roman" panose="02020603050405020304" pitchFamily="18" charset="0"/>
              </a:rPr>
              <a:t> to monitor the effectiveness of compression and ventilation </a:t>
            </a:r>
          </a:p>
          <a:p>
            <a:endParaRPr dirty="0"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95" name=""/>
        <p:cNvGrpSpPr/>
        <p:nvPr/>
      </p:nvGrpSpPr>
      <p:grpSpPr>
        <a:xfrm>
          <a:off x="0" y="0"/>
          <a:ext cx="0" cy="0"/>
          <a:chOff x="0" y="0"/>
          <a:chExt cx="0" cy="0"/>
        </a:xfrm>
      </p:grpSpPr>
      <p:pic>
        <p:nvPicPr>
          <p:cNvPr id="2097161" name="Picture 1"/>
          <p:cNvPicPr>
            <a:picLocks/>
          </p:cNvPicPr>
          <p:nvPr/>
        </p:nvPicPr>
        <p:blipFill>
          <a:blip xmlns:r="http://schemas.openxmlformats.org/officeDocument/2006/relationships" r:embed="rId1"/>
          <a:stretch>
            <a:fillRect/>
          </a:stretch>
        </p:blipFill>
        <p:spPr>
          <a:xfrm>
            <a:off x="0" y="0"/>
            <a:ext cx="12192000" cy="6597352"/>
          </a:xfrm>
          <a:prstGeom prst="rect"/>
        </p:spPr>
      </p:pic>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96" name=""/>
        <p:cNvGrpSpPr/>
        <p:nvPr/>
      </p:nvGrpSpPr>
      <p:grpSpPr>
        <a:xfrm>
          <a:off x="0" y="0"/>
          <a:ext cx="0" cy="0"/>
          <a:chOff x="0" y="0"/>
          <a:chExt cx="0" cy="0"/>
        </a:xfrm>
      </p:grpSpPr>
      <p:sp>
        <p:nvSpPr>
          <p:cNvPr id="1048622" name="Content Placeholder 2"/>
          <p:cNvSpPr>
            <a:spLocks noGrp="1"/>
          </p:cNvSpPr>
          <p:nvPr>
            <p:ph idx="1"/>
          </p:nvPr>
        </p:nvSpPr>
        <p:spPr>
          <a:xfrm>
            <a:off x="983432" y="1628801"/>
            <a:ext cx="10657184" cy="4772000"/>
          </a:xfrm>
        </p:spPr>
        <p:txBody>
          <a:bodyPr/>
          <a:p>
            <a:pPr indent="0" marL="0">
              <a:buNone/>
            </a:pPr>
            <a:r>
              <a:rPr b="1" dirty="0" sz="2600" lang="en-US">
                <a:solidFill>
                  <a:srgbClr val="C00000"/>
                </a:solidFill>
                <a:latin typeface="Times New Roman" panose="02020603050405020304" pitchFamily="18" charset="0"/>
                <a:cs typeface="Times New Roman" panose="02020603050405020304" pitchFamily="18" charset="0"/>
              </a:rPr>
              <a:t>DONT USE AUTOMATED EXTERNAL </a:t>
            </a:r>
            <a:r>
              <a:rPr b="1" dirty="0" sz="2600" lang="en-US" smtClean="0">
                <a:solidFill>
                  <a:srgbClr val="C00000"/>
                </a:solidFill>
                <a:latin typeface="Times New Roman" panose="02020603050405020304" pitchFamily="18" charset="0"/>
                <a:cs typeface="Times New Roman" panose="02020603050405020304" pitchFamily="18" charset="0"/>
              </a:rPr>
              <a:t>DEFIBRILLATOR</a:t>
            </a:r>
          </a:p>
          <a:p>
            <a:pPr indent="0" marL="0">
              <a:buNone/>
            </a:pPr>
            <a:r>
              <a:rPr b="1" dirty="0" sz="2600" lang="en-US" smtClean="0">
                <a:solidFill>
                  <a:srgbClr val="C00000"/>
                </a:solidFill>
                <a:latin typeface="Times New Roman" panose="02020603050405020304" pitchFamily="18" charset="0"/>
                <a:cs typeface="Times New Roman" panose="02020603050405020304" pitchFamily="18" charset="0"/>
              </a:rPr>
              <a:t> </a:t>
            </a:r>
            <a:r>
              <a:rPr b="1" dirty="0" sz="2600" lang="en-US">
                <a:solidFill>
                  <a:srgbClr val="C00000"/>
                </a:solidFill>
                <a:latin typeface="Times New Roman" panose="02020603050405020304" pitchFamily="18" charset="0"/>
                <a:cs typeface="Times New Roman" panose="02020603050405020304" pitchFamily="18" charset="0"/>
              </a:rPr>
              <a:t>IF:</a:t>
            </a:r>
            <a:r>
              <a:rPr b="1" dirty="0" sz="3200" lang="en-US">
                <a:solidFill>
                  <a:srgbClr val="C00000"/>
                </a:solidFill>
                <a:latin typeface="Times New Roman" panose="02020603050405020304" pitchFamily="18" charset="0"/>
                <a:cs typeface="Times New Roman" panose="02020603050405020304" pitchFamily="18" charset="0"/>
              </a:rPr>
              <a:t> </a:t>
            </a:r>
          </a:p>
          <a:p>
            <a:pPr indent="0" marL="0">
              <a:buNone/>
            </a:pPr>
            <a:r>
              <a:rPr dirty="0" lang="en-US">
                <a:solidFill>
                  <a:srgbClr val="000000"/>
                </a:solidFill>
                <a:latin typeface="Times New Roman" panose="02020603050405020304" pitchFamily="18" charset="0"/>
                <a:cs typeface="Times New Roman" panose="02020603050405020304" pitchFamily="18" charset="0"/>
              </a:rPr>
              <a:t>✅</a:t>
            </a:r>
            <a:r>
              <a:rPr dirty="0" sz="2800" lang="en-US">
                <a:solidFill>
                  <a:srgbClr val="000000"/>
                </a:solidFill>
                <a:latin typeface="Times New Roman" panose="02020603050405020304" pitchFamily="18" charset="0"/>
                <a:cs typeface="Times New Roman" panose="02020603050405020304" pitchFamily="18" charset="0"/>
              </a:rPr>
              <a:t>The victim has a DNR order</a:t>
            </a:r>
          </a:p>
          <a:p>
            <a:pPr indent="0" marL="0">
              <a:buNone/>
            </a:pPr>
            <a:r>
              <a:rPr dirty="0" sz="2800" lang="en-US">
                <a:solidFill>
                  <a:srgbClr val="000000"/>
                </a:solidFill>
                <a:latin typeface="Times New Roman" panose="02020603050405020304" pitchFamily="18" charset="0"/>
                <a:cs typeface="Times New Roman" panose="02020603050405020304" pitchFamily="18" charset="0"/>
              </a:rPr>
              <a:t>✅ The victim is wet or lying in water </a:t>
            </a:r>
          </a:p>
          <a:p>
            <a:pPr indent="0" marL="0">
              <a:buNone/>
            </a:pPr>
            <a:r>
              <a:rPr dirty="0" sz="2800" lang="en-US">
                <a:solidFill>
                  <a:srgbClr val="000000"/>
                </a:solidFill>
                <a:latin typeface="Times New Roman" panose="02020603050405020304" pitchFamily="18" charset="0"/>
                <a:cs typeface="Times New Roman" panose="02020603050405020304" pitchFamily="18" charset="0"/>
              </a:rPr>
              <a:t>✅The patient has a medication patch or pacemaker </a:t>
            </a:r>
          </a:p>
          <a:p>
            <a:pPr indent="0" marL="0">
              <a:buNone/>
            </a:pPr>
            <a:r>
              <a:rPr dirty="0" sz="2800" lang="en-US">
                <a:solidFill>
                  <a:srgbClr val="000000"/>
                </a:solidFill>
                <a:latin typeface="Times New Roman" panose="02020603050405020304" pitchFamily="18" charset="0"/>
                <a:cs typeface="Times New Roman" panose="02020603050405020304" pitchFamily="18" charset="0"/>
              </a:rPr>
              <a:t>✅ The victim has a hairy chest </a:t>
            </a:r>
          </a:p>
          <a:p>
            <a:pPr indent="0" marL="0">
              <a:buNone/>
            </a:pPr>
            <a:r>
              <a:rPr dirty="0" sz="2800" lang="en-US">
                <a:solidFill>
                  <a:srgbClr val="000000"/>
                </a:solidFill>
                <a:latin typeface="Times New Roman" panose="02020603050405020304" pitchFamily="18" charset="0"/>
                <a:cs typeface="Times New Roman" panose="02020603050405020304" pitchFamily="18" charset="0"/>
              </a:rPr>
              <a:t>✅The AED is faulty or has expired parts.</a:t>
            </a:r>
          </a:p>
          <a:p>
            <a:endParaRPr dirty="0" sz="2800" lang="en-US">
              <a:solidFill>
                <a:srgbClr val="000000"/>
              </a:solidFill>
              <a:latin typeface="Times New Roman" panose="02020603050405020304" pitchFamily="18" charset="0"/>
              <a:cs typeface="Times New Roman" panose="02020603050405020304" pitchFamily="18" charset="0"/>
            </a:endParaRPr>
          </a:p>
        </p:txBody>
      </p:sp>
      <p:sp>
        <p:nvSpPr>
          <p:cNvPr id="1048623" name="Multiply 3"/>
          <p:cNvSpPr/>
          <p:nvPr/>
        </p:nvSpPr>
        <p:spPr>
          <a:xfrm>
            <a:off x="10704512" y="1628800"/>
            <a:ext cx="504056" cy="504056"/>
          </a:xfrm>
          <a:prstGeom prst="mathMultiply"/>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24" name="Multiply 4"/>
          <p:cNvSpPr/>
          <p:nvPr/>
        </p:nvSpPr>
        <p:spPr>
          <a:xfrm>
            <a:off x="9768408" y="1628800"/>
            <a:ext cx="504056" cy="504056"/>
          </a:xfrm>
          <a:prstGeom prst="mathMultiply"/>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25" name="Multiply 5"/>
          <p:cNvSpPr/>
          <p:nvPr/>
        </p:nvSpPr>
        <p:spPr>
          <a:xfrm>
            <a:off x="10200456" y="1628800"/>
            <a:ext cx="504056" cy="504056"/>
          </a:xfrm>
          <a:prstGeom prst="mathMultiply"/>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98" name=""/>
        <p:cNvGrpSpPr/>
        <p:nvPr/>
      </p:nvGrpSpPr>
      <p:grpSpPr>
        <a:xfrm>
          <a:off x="0" y="0"/>
          <a:ext cx="0" cy="0"/>
          <a:chOff x="0" y="0"/>
          <a:chExt cx="0" cy="0"/>
        </a:xfrm>
      </p:grpSpPr>
      <p:sp>
        <p:nvSpPr>
          <p:cNvPr id="1048632" name="Title 1"/>
          <p:cNvSpPr>
            <a:spLocks noGrp="1"/>
          </p:cNvSpPr>
          <p:nvPr>
            <p:ph type="title"/>
          </p:nvPr>
        </p:nvSpPr>
        <p:spPr/>
        <p:txBody>
          <a:bodyPr/>
          <a:p>
            <a:pPr indent="0" marL="0"/>
            <a:r>
              <a:rPr b="1" dirty="0" lang="en-US">
                <a:latin typeface="Times New Roman" panose="02020603050405020304" pitchFamily="18" charset="0"/>
                <a:cs typeface="Times New Roman" panose="02020603050405020304" pitchFamily="18" charset="0"/>
              </a:rPr>
              <a:t>RESUSCITATIVE DRUGS</a:t>
            </a:r>
            <a:endParaRPr dirty="0" lang="en-US">
              <a:latin typeface="Times New Roman" panose="02020603050405020304" pitchFamily="18" charset="0"/>
              <a:cs typeface="Times New Roman" panose="02020603050405020304" pitchFamily="18" charset="0"/>
            </a:endParaRPr>
          </a:p>
        </p:txBody>
      </p:sp>
      <p:sp>
        <p:nvSpPr>
          <p:cNvPr id="1048633" name="Content Placeholder 2"/>
          <p:cNvSpPr>
            <a:spLocks noGrp="1"/>
          </p:cNvSpPr>
          <p:nvPr>
            <p:ph sz="half" idx="1"/>
          </p:nvPr>
        </p:nvSpPr>
        <p:spPr>
          <a:xfrm>
            <a:off x="839416" y="1700808"/>
            <a:ext cx="4464496" cy="4968552"/>
          </a:xfrm>
        </p:spPr>
        <p:txBody>
          <a:bodyPr>
            <a:normAutofit/>
          </a:bodyPr>
          <a:p>
            <a:pPr indent="0" marL="0">
              <a:buNone/>
            </a:pPr>
            <a:r>
              <a:rPr b="1" dirty="0" lang="en-US">
                <a:latin typeface="Times New Roman" panose="02020603050405020304" pitchFamily="18" charset="0"/>
                <a:cs typeface="Times New Roman" panose="02020603050405020304" pitchFamily="18" charset="0"/>
              </a:rPr>
              <a:t>CARDIAC</a:t>
            </a:r>
            <a:endParaRPr dirty="0" lang="en-US">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dirty="0" lang="en-US">
                <a:latin typeface="Times New Roman" panose="02020603050405020304" pitchFamily="18" charset="0"/>
                <a:cs typeface="Times New Roman" panose="02020603050405020304" pitchFamily="18" charset="0"/>
              </a:rPr>
              <a:t>Nitroglycerin</a:t>
            </a:r>
          </a:p>
          <a:p>
            <a:pPr lvl="0">
              <a:buFont typeface="Wingdings" panose="05000000000000000000" pitchFamily="2" charset="2"/>
              <a:buChar char="§"/>
            </a:pPr>
            <a:r>
              <a:rPr dirty="0" lang="en-US">
                <a:latin typeface="Times New Roman" panose="02020603050405020304" pitchFamily="18" charset="0"/>
                <a:cs typeface="Times New Roman" panose="02020603050405020304" pitchFamily="18" charset="0"/>
              </a:rPr>
              <a:t>Morphine </a:t>
            </a:r>
            <a:r>
              <a:rPr dirty="0" lang="en-US" err="1">
                <a:latin typeface="Times New Roman" panose="02020603050405020304" pitchFamily="18" charset="0"/>
                <a:cs typeface="Times New Roman" panose="02020603050405020304" pitchFamily="18" charset="0"/>
              </a:rPr>
              <a:t>sulphate</a:t>
            </a:r>
            <a:endParaRPr dirty="0" lang="en-US">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dirty="0" lang="en-US">
                <a:latin typeface="Times New Roman" panose="02020603050405020304" pitchFamily="18" charset="0"/>
                <a:cs typeface="Times New Roman" panose="02020603050405020304" pitchFamily="18" charset="0"/>
              </a:rPr>
              <a:t>Atropine</a:t>
            </a:r>
          </a:p>
          <a:p>
            <a:pPr lvl="0">
              <a:buFont typeface="Wingdings" panose="05000000000000000000" pitchFamily="2" charset="2"/>
              <a:buChar char="§"/>
            </a:pPr>
            <a:r>
              <a:rPr dirty="0" lang="en-US">
                <a:latin typeface="Times New Roman" panose="02020603050405020304" pitchFamily="18" charset="0"/>
                <a:cs typeface="Times New Roman" panose="02020603050405020304" pitchFamily="18" charset="0"/>
              </a:rPr>
              <a:t>Epinephrine</a:t>
            </a:r>
          </a:p>
          <a:p>
            <a:pPr lvl="0">
              <a:buFont typeface="Wingdings" panose="05000000000000000000" pitchFamily="2" charset="2"/>
              <a:buChar char="§"/>
            </a:pPr>
            <a:r>
              <a:rPr dirty="0" lang="en-US">
                <a:latin typeface="Times New Roman" panose="02020603050405020304" pitchFamily="18" charset="0"/>
                <a:cs typeface="Times New Roman" panose="02020603050405020304" pitchFamily="18" charset="0"/>
              </a:rPr>
              <a:t>Noradrenaline</a:t>
            </a:r>
          </a:p>
          <a:p>
            <a:pPr lvl="0">
              <a:buFont typeface="Wingdings" panose="05000000000000000000" pitchFamily="2" charset="2"/>
              <a:buChar char="§"/>
            </a:pPr>
            <a:r>
              <a:rPr dirty="0" lang="en-US">
                <a:latin typeface="Times New Roman" panose="02020603050405020304" pitchFamily="18" charset="0"/>
                <a:cs typeface="Times New Roman" panose="02020603050405020304" pitchFamily="18" charset="0"/>
              </a:rPr>
              <a:t>Dopamine</a:t>
            </a:r>
          </a:p>
          <a:p>
            <a:pPr lvl="0">
              <a:buFont typeface="Wingdings" panose="05000000000000000000" pitchFamily="2" charset="2"/>
              <a:buChar char="§"/>
            </a:pPr>
            <a:r>
              <a:rPr dirty="0" lang="en-US" err="1">
                <a:latin typeface="Times New Roman" panose="02020603050405020304" pitchFamily="18" charset="0"/>
                <a:cs typeface="Times New Roman" panose="02020603050405020304" pitchFamily="18" charset="0"/>
              </a:rPr>
              <a:t>Dobutamine</a:t>
            </a:r>
            <a:endParaRPr dirty="0" lang="en-US">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dirty="0" lang="en-US">
                <a:latin typeface="Times New Roman" panose="02020603050405020304" pitchFamily="18" charset="0"/>
                <a:cs typeface="Times New Roman" panose="02020603050405020304" pitchFamily="18" charset="0"/>
              </a:rPr>
              <a:t>Sodium Bicarbonate</a:t>
            </a:r>
            <a:endParaRPr dirty="0" lang="en-US">
              <a:latin typeface="Times New Roman" panose="02020603050405020304" pitchFamily="18" charset="0"/>
              <a:cs typeface="Times New Roman" panose="02020603050405020304" pitchFamily="18" charset="0"/>
            </a:endParaRPr>
          </a:p>
        </p:txBody>
      </p:sp>
      <p:sp>
        <p:nvSpPr>
          <p:cNvPr id="1048634" name="Content Placeholder 3"/>
          <p:cNvSpPr>
            <a:spLocks noGrp="1"/>
          </p:cNvSpPr>
          <p:nvPr>
            <p:ph sz="half" idx="2"/>
          </p:nvPr>
        </p:nvSpPr>
        <p:spPr>
          <a:xfrm>
            <a:off x="6240016" y="1628800"/>
            <a:ext cx="4885184" cy="4968552"/>
          </a:xfrm>
        </p:spPr>
        <p:txBody>
          <a:bodyPr>
            <a:normAutofit/>
          </a:bodyPr>
          <a:p>
            <a:pPr indent="0" marL="0">
              <a:buNone/>
            </a:pPr>
            <a:r>
              <a:rPr b="1" dirty="0" lang="en-US">
                <a:latin typeface="Times New Roman" panose="02020603050405020304" pitchFamily="18" charset="0"/>
                <a:cs typeface="Times New Roman" panose="02020603050405020304" pitchFamily="18" charset="0"/>
              </a:rPr>
              <a:t>ANTI ARRHYTHMIAS</a:t>
            </a:r>
            <a:endParaRPr dirty="0" lang="en-US">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dirty="0" lang="en-US">
                <a:latin typeface="Times New Roman" panose="02020603050405020304" pitchFamily="18" charset="0"/>
                <a:cs typeface="Times New Roman" panose="02020603050405020304" pitchFamily="18" charset="0"/>
              </a:rPr>
              <a:t>Verapamil</a:t>
            </a:r>
          </a:p>
          <a:p>
            <a:pPr lvl="0">
              <a:buFont typeface="Wingdings" panose="05000000000000000000" pitchFamily="2" charset="2"/>
              <a:buChar char="§"/>
            </a:pPr>
            <a:r>
              <a:rPr dirty="0" lang="en-US">
                <a:latin typeface="Times New Roman" panose="02020603050405020304" pitchFamily="18" charset="0"/>
                <a:cs typeface="Times New Roman" panose="02020603050405020304" pitchFamily="18" charset="0"/>
              </a:rPr>
              <a:t>Lidocaine</a:t>
            </a:r>
          </a:p>
          <a:p>
            <a:pPr lvl="0">
              <a:buFont typeface="Wingdings" panose="05000000000000000000" pitchFamily="2" charset="2"/>
              <a:buChar char="§"/>
            </a:pPr>
            <a:r>
              <a:rPr dirty="0" lang="en-US">
                <a:latin typeface="Times New Roman" panose="02020603050405020304" pitchFamily="18" charset="0"/>
                <a:cs typeface="Times New Roman" panose="02020603050405020304" pitchFamily="18" charset="0"/>
              </a:rPr>
              <a:t>Amiodarone</a:t>
            </a:r>
          </a:p>
          <a:p>
            <a:pPr lvl="0">
              <a:buFont typeface="Wingdings" panose="05000000000000000000" pitchFamily="2" charset="2"/>
              <a:buChar char="§"/>
            </a:pPr>
            <a:r>
              <a:rPr dirty="0" lang="en-US">
                <a:latin typeface="Times New Roman" panose="02020603050405020304" pitchFamily="18" charset="0"/>
                <a:cs typeface="Times New Roman" panose="02020603050405020304" pitchFamily="18" charset="0"/>
              </a:rPr>
              <a:t>Procainamide</a:t>
            </a:r>
          </a:p>
          <a:p>
            <a:pPr lvl="0">
              <a:buFont typeface="Wingdings" panose="05000000000000000000" pitchFamily="2" charset="2"/>
              <a:buChar char="§"/>
            </a:pPr>
            <a:r>
              <a:rPr dirty="0" lang="en-US">
                <a:latin typeface="Times New Roman" panose="02020603050405020304" pitchFamily="18" charset="0"/>
                <a:cs typeface="Times New Roman" panose="02020603050405020304" pitchFamily="18" charset="0"/>
              </a:rPr>
              <a:t>Adenosine</a:t>
            </a:r>
          </a:p>
          <a:p>
            <a:pPr indent="0" marL="0">
              <a:buNone/>
            </a:pPr>
            <a:r>
              <a:rPr b="1" dirty="0" lang="en-US">
                <a:latin typeface="Times New Roman" panose="02020603050405020304" pitchFamily="18" charset="0"/>
                <a:cs typeface="Times New Roman" panose="02020603050405020304" pitchFamily="18" charset="0"/>
              </a:rPr>
              <a:t>NEUROLOGICAL</a:t>
            </a:r>
            <a:endParaRPr dirty="0" lang="en-US">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dirty="0" lang="en-US">
                <a:latin typeface="Times New Roman" panose="02020603050405020304" pitchFamily="18" charset="0"/>
                <a:cs typeface="Times New Roman" panose="02020603050405020304" pitchFamily="18" charset="0"/>
              </a:rPr>
              <a:t>Mannitol</a:t>
            </a:r>
          </a:p>
          <a:p>
            <a:pPr lvl="0">
              <a:buFont typeface="Wingdings" panose="05000000000000000000" pitchFamily="2" charset="2"/>
              <a:buChar char="§"/>
            </a:pPr>
            <a:r>
              <a:rPr dirty="0" lang="en-US">
                <a:latin typeface="Times New Roman" panose="02020603050405020304" pitchFamily="18" charset="0"/>
                <a:cs typeface="Times New Roman" panose="02020603050405020304" pitchFamily="18" charset="0"/>
              </a:rPr>
              <a:t>Prednisolone</a:t>
            </a:r>
          </a:p>
          <a:p>
            <a:pPr lvl="0">
              <a:buFont typeface="Wingdings" panose="05000000000000000000" pitchFamily="2" charset="2"/>
              <a:buChar char="§"/>
            </a:pPr>
            <a:r>
              <a:rPr dirty="0" lang="en-US">
                <a:latin typeface="Times New Roman" panose="02020603050405020304" pitchFamily="18" charset="0"/>
                <a:cs typeface="Times New Roman" panose="02020603050405020304" pitchFamily="18" charset="0"/>
              </a:rPr>
              <a:t>Dexamethasone</a:t>
            </a:r>
          </a:p>
          <a:p>
            <a:pPr lvl="0">
              <a:buFont typeface="Wingdings" panose="05000000000000000000" pitchFamily="2" charset="2"/>
              <a:buChar char="§"/>
            </a:pPr>
            <a:r>
              <a:rPr dirty="0" lang="en-US">
                <a:latin typeface="Times New Roman" panose="02020603050405020304" pitchFamily="18" charset="0"/>
                <a:cs typeface="Times New Roman" panose="02020603050405020304" pitchFamily="18" charset="0"/>
              </a:rPr>
              <a:t>Hydrocortisone</a:t>
            </a:r>
            <a:endParaRPr dirty="0"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99" name=""/>
        <p:cNvGrpSpPr/>
        <p:nvPr/>
      </p:nvGrpSpPr>
      <p:grpSpPr>
        <a:xfrm>
          <a:off x="0" y="0"/>
          <a:ext cx="0" cy="0"/>
          <a:chOff x="0" y="0"/>
          <a:chExt cx="0" cy="0"/>
        </a:xfrm>
      </p:grpSpPr>
      <p:sp>
        <p:nvSpPr>
          <p:cNvPr id="1048635" name="Content Placeholder 2"/>
          <p:cNvSpPr>
            <a:spLocks noGrp="1"/>
          </p:cNvSpPr>
          <p:nvPr>
            <p:ph sz="half" idx="1"/>
          </p:nvPr>
        </p:nvSpPr>
        <p:spPr>
          <a:xfrm>
            <a:off x="695400" y="1628800"/>
            <a:ext cx="5112568" cy="4771999"/>
          </a:xfrm>
        </p:spPr>
        <p:txBody>
          <a:bodyPr>
            <a:normAutofit/>
          </a:bodyPr>
          <a:p>
            <a:pPr indent="0" marL="0">
              <a:buNone/>
            </a:pPr>
            <a:r>
              <a:rPr b="1" dirty="0" lang="en-US">
                <a:latin typeface="Times New Roman" panose="02020603050405020304" pitchFamily="18" charset="0"/>
                <a:cs typeface="Times New Roman" panose="02020603050405020304" pitchFamily="18" charset="0"/>
              </a:rPr>
              <a:t>POISONING</a:t>
            </a:r>
            <a:endParaRPr dirty="0" lang="en-US">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dirty="0" lang="en-US">
                <a:latin typeface="Times New Roman" panose="02020603050405020304" pitchFamily="18" charset="0"/>
                <a:cs typeface="Times New Roman" panose="02020603050405020304" pitchFamily="18" charset="0"/>
              </a:rPr>
              <a:t>Naloxone – for opiates overdose</a:t>
            </a:r>
          </a:p>
          <a:p>
            <a:pPr lvl="0">
              <a:buFont typeface="Wingdings" panose="05000000000000000000" pitchFamily="2" charset="2"/>
              <a:buChar char="§"/>
            </a:pPr>
            <a:r>
              <a:rPr dirty="0" lang="en-US">
                <a:latin typeface="Times New Roman" panose="02020603050405020304" pitchFamily="18" charset="0"/>
                <a:cs typeface="Times New Roman" panose="02020603050405020304" pitchFamily="18" charset="0"/>
              </a:rPr>
              <a:t>Flumazenil – reverses respiratory depression</a:t>
            </a:r>
          </a:p>
          <a:p>
            <a:pPr lvl="0">
              <a:buFont typeface="Wingdings" panose="05000000000000000000" pitchFamily="2" charset="2"/>
              <a:buChar char="§"/>
            </a:pPr>
            <a:r>
              <a:rPr dirty="0" lang="en-US">
                <a:latin typeface="Times New Roman" panose="02020603050405020304" pitchFamily="18" charset="0"/>
                <a:cs typeface="Times New Roman" panose="02020603050405020304" pitchFamily="18" charset="0"/>
              </a:rPr>
              <a:t>Atropine – reverses organophosphate poisoning</a:t>
            </a:r>
          </a:p>
          <a:p>
            <a:pPr indent="0" marL="0">
              <a:buNone/>
            </a:pPr>
            <a:r>
              <a:rPr b="1" dirty="0" lang="en-US">
                <a:latin typeface="Times New Roman" panose="02020603050405020304" pitchFamily="18" charset="0"/>
                <a:cs typeface="Times New Roman" panose="02020603050405020304" pitchFamily="18" charset="0"/>
              </a:rPr>
              <a:t>SHOCK</a:t>
            </a:r>
          </a:p>
          <a:p>
            <a:pPr indent="0" marL="0">
              <a:buNone/>
            </a:pPr>
            <a:r>
              <a:rPr dirty="0" lang="en-US">
                <a:latin typeface="Times New Roman" panose="02020603050405020304" pitchFamily="18" charset="0"/>
                <a:cs typeface="Times New Roman" panose="02020603050405020304" pitchFamily="18" charset="0"/>
              </a:rPr>
              <a:t>Treatment depends on the type of shock.</a:t>
            </a:r>
          </a:p>
          <a:p>
            <a:pPr lvl="0">
              <a:buFont typeface="Wingdings" panose="05000000000000000000" pitchFamily="2" charset="2"/>
              <a:buChar char="§"/>
            </a:pPr>
            <a:r>
              <a:rPr dirty="0" lang="en-US">
                <a:latin typeface="Times New Roman" panose="02020603050405020304" pitchFamily="18" charset="0"/>
                <a:cs typeface="Times New Roman" panose="02020603050405020304" pitchFamily="18" charset="0"/>
              </a:rPr>
              <a:t>Iv fluids, Blood transfusion, packed Red Blood Cell</a:t>
            </a:r>
            <a:endParaRPr dirty="0" lang="en-US"/>
          </a:p>
        </p:txBody>
      </p:sp>
      <p:sp>
        <p:nvSpPr>
          <p:cNvPr id="1048636" name="Content Placeholder 3"/>
          <p:cNvSpPr>
            <a:spLocks noGrp="1"/>
          </p:cNvSpPr>
          <p:nvPr>
            <p:ph sz="half" idx="2"/>
          </p:nvPr>
        </p:nvSpPr>
        <p:spPr>
          <a:xfrm>
            <a:off x="6528048" y="1628800"/>
            <a:ext cx="4597152" cy="4771999"/>
          </a:xfrm>
        </p:spPr>
        <p:txBody>
          <a:bodyPr>
            <a:normAutofit lnSpcReduction="10000"/>
          </a:bodyPr>
          <a:p>
            <a:pPr indent="0" marL="0">
              <a:buNone/>
            </a:pPr>
            <a:r>
              <a:rPr b="1" dirty="0" sz="2600" lang="en-US">
                <a:latin typeface="Times New Roman" panose="02020603050405020304" pitchFamily="18" charset="0"/>
                <a:cs typeface="Times New Roman" panose="02020603050405020304" pitchFamily="18" charset="0"/>
              </a:rPr>
              <a:t>HYPERTENSIVE CRISIS</a:t>
            </a:r>
            <a:endParaRPr dirty="0" sz="2600" lang="en-US">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Labetalol</a:t>
            </a:r>
          </a:p>
          <a:p>
            <a:pPr lvl="0">
              <a:buFont typeface="Wingdings" panose="05000000000000000000" pitchFamily="2" charset="2"/>
              <a:buChar char="§"/>
            </a:pPr>
            <a:r>
              <a:rPr dirty="0" sz="2600" lang="en-US" err="1">
                <a:latin typeface="Times New Roman" panose="02020603050405020304" pitchFamily="18" charset="0"/>
                <a:cs typeface="Times New Roman" panose="02020603050405020304" pitchFamily="18" charset="0"/>
              </a:rPr>
              <a:t>Frusemide</a:t>
            </a:r>
            <a:endParaRPr dirty="0" sz="2600" lang="en-US">
              <a:latin typeface="Times New Roman" panose="02020603050405020304" pitchFamily="18" charset="0"/>
              <a:cs typeface="Times New Roman" panose="02020603050405020304" pitchFamily="18" charset="0"/>
            </a:endParaRPr>
          </a:p>
          <a:p>
            <a:pPr indent="0" lvl="0" marL="0">
              <a:buNone/>
            </a:pPr>
            <a:r>
              <a:rPr b="1" dirty="0" sz="2600" lang="en-US">
                <a:latin typeface="Times New Roman" panose="02020603050405020304" pitchFamily="18" charset="0"/>
                <a:cs typeface="Times New Roman" panose="02020603050405020304" pitchFamily="18" charset="0"/>
              </a:rPr>
              <a:t>ANTI SEIZURE </a:t>
            </a:r>
          </a:p>
          <a:p>
            <a:pPr>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Diazepam</a:t>
            </a:r>
          </a:p>
          <a:p>
            <a:pPr>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Phenytoin</a:t>
            </a:r>
          </a:p>
          <a:p>
            <a:pPr indent="0" marL="0">
              <a:buNone/>
            </a:pPr>
            <a:endParaRPr dirty="0"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00" name=""/>
        <p:cNvGrpSpPr/>
        <p:nvPr/>
      </p:nvGrpSpPr>
      <p:grpSpPr>
        <a:xfrm>
          <a:off x="0" y="0"/>
          <a:ext cx="0" cy="0"/>
          <a:chOff x="0" y="0"/>
          <a:chExt cx="0" cy="0"/>
        </a:xfrm>
      </p:grpSpPr>
      <p:sp>
        <p:nvSpPr>
          <p:cNvPr id="1048637" name="Content Placeholder 2"/>
          <p:cNvSpPr>
            <a:spLocks noGrp="1"/>
          </p:cNvSpPr>
          <p:nvPr>
            <p:ph sz="half" idx="1"/>
          </p:nvPr>
        </p:nvSpPr>
        <p:spPr>
          <a:xfrm>
            <a:off x="1066800" y="1700808"/>
            <a:ext cx="4525144" cy="4896544"/>
          </a:xfrm>
        </p:spPr>
        <p:txBody>
          <a:bodyPr>
            <a:normAutofit/>
          </a:bodyPr>
          <a:p>
            <a:pPr indent="0" marL="0">
              <a:buNone/>
            </a:pPr>
            <a:r>
              <a:rPr b="1" dirty="0" sz="2800" lang="en-US">
                <a:latin typeface="Times New Roman" panose="02020603050405020304" pitchFamily="18" charset="0"/>
                <a:cs typeface="Times New Roman" panose="02020603050405020304" pitchFamily="18" charset="0"/>
              </a:rPr>
              <a:t>ACID/BASE IMBALANCE</a:t>
            </a:r>
            <a:endParaRPr dirty="0" sz="2800" lang="en-US">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dirty="0" sz="2800" lang="en-US">
                <a:latin typeface="Times New Roman" panose="02020603050405020304" pitchFamily="18" charset="0"/>
                <a:cs typeface="Times New Roman" panose="02020603050405020304" pitchFamily="18" charset="0"/>
              </a:rPr>
              <a:t>Sodium Bicarbonate</a:t>
            </a:r>
          </a:p>
          <a:p>
            <a:pPr indent="0" marL="0">
              <a:buNone/>
            </a:pPr>
            <a:r>
              <a:rPr b="1" dirty="0" sz="2800" lang="en-US">
                <a:latin typeface="Times New Roman" panose="02020603050405020304" pitchFamily="18" charset="0"/>
                <a:cs typeface="Times New Roman" panose="02020603050405020304" pitchFamily="18" charset="0"/>
              </a:rPr>
              <a:t>ELECTROLYTE IMBALANCE</a:t>
            </a:r>
            <a:endParaRPr dirty="0" sz="2800" lang="en-US">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dirty="0" sz="2800" lang="en-US">
                <a:latin typeface="Times New Roman" panose="02020603050405020304" pitchFamily="18" charset="0"/>
                <a:cs typeface="Times New Roman" panose="02020603050405020304" pitchFamily="18" charset="0"/>
              </a:rPr>
              <a:t>Potassium chloride</a:t>
            </a:r>
          </a:p>
          <a:p>
            <a:pPr lvl="0">
              <a:buFont typeface="Wingdings" panose="05000000000000000000" pitchFamily="2" charset="2"/>
              <a:buChar char="§"/>
            </a:pPr>
            <a:r>
              <a:rPr dirty="0" sz="2800" lang="en-US">
                <a:latin typeface="Times New Roman" panose="02020603050405020304" pitchFamily="18" charset="0"/>
                <a:cs typeface="Times New Roman" panose="02020603050405020304" pitchFamily="18" charset="0"/>
              </a:rPr>
              <a:t>Calcium Gluconate</a:t>
            </a:r>
          </a:p>
          <a:p>
            <a:pPr lvl="0">
              <a:buFont typeface="Wingdings" panose="05000000000000000000" pitchFamily="2" charset="2"/>
              <a:buChar char="§"/>
            </a:pPr>
            <a:r>
              <a:rPr dirty="0" sz="2800" lang="en-US">
                <a:latin typeface="Times New Roman" panose="02020603050405020304" pitchFamily="18" charset="0"/>
                <a:cs typeface="Times New Roman" panose="02020603050405020304" pitchFamily="18" charset="0"/>
              </a:rPr>
              <a:t>Magnesium </a:t>
            </a:r>
            <a:r>
              <a:rPr dirty="0" sz="2800" lang="en-US" err="1">
                <a:latin typeface="Times New Roman" panose="02020603050405020304" pitchFamily="18" charset="0"/>
                <a:cs typeface="Times New Roman" panose="02020603050405020304" pitchFamily="18" charset="0"/>
              </a:rPr>
              <a:t>Sulphate</a:t>
            </a:r>
            <a:endParaRPr dirty="0" sz="2800" lang="en-US">
              <a:latin typeface="Times New Roman" panose="02020603050405020304" pitchFamily="18" charset="0"/>
              <a:cs typeface="Times New Roman" panose="02020603050405020304" pitchFamily="18" charset="0"/>
            </a:endParaRPr>
          </a:p>
        </p:txBody>
      </p:sp>
      <p:sp>
        <p:nvSpPr>
          <p:cNvPr id="1048638" name="Content Placeholder 3"/>
          <p:cNvSpPr>
            <a:spLocks noGrp="1"/>
          </p:cNvSpPr>
          <p:nvPr>
            <p:ph sz="half" idx="2"/>
          </p:nvPr>
        </p:nvSpPr>
        <p:spPr>
          <a:xfrm>
            <a:off x="6168008" y="1700808"/>
            <a:ext cx="4752528" cy="4752528"/>
          </a:xfrm>
        </p:spPr>
        <p:txBody>
          <a:bodyPr>
            <a:normAutofit/>
          </a:bodyPr>
          <a:p>
            <a:pPr indent="0" marL="0">
              <a:buNone/>
            </a:pPr>
            <a:r>
              <a:rPr b="1" dirty="0" sz="2800" lang="en-US">
                <a:latin typeface="Times New Roman" panose="02020603050405020304" pitchFamily="18" charset="0"/>
                <a:cs typeface="Times New Roman" panose="02020603050405020304" pitchFamily="18" charset="0"/>
              </a:rPr>
              <a:t>COAGULOPATHY </a:t>
            </a:r>
            <a:endParaRPr dirty="0" sz="2800" lang="en-US">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dirty="0" sz="2800" lang="en-US">
                <a:latin typeface="Times New Roman" panose="02020603050405020304" pitchFamily="18" charset="0"/>
                <a:cs typeface="Times New Roman" panose="02020603050405020304" pitchFamily="18" charset="0"/>
              </a:rPr>
              <a:t>Fresh frozen plasma</a:t>
            </a:r>
          </a:p>
          <a:p>
            <a:pPr lvl="0">
              <a:buFont typeface="Wingdings" panose="05000000000000000000" pitchFamily="2" charset="2"/>
              <a:buChar char="§"/>
            </a:pPr>
            <a:r>
              <a:rPr dirty="0" sz="2800" lang="en-US">
                <a:latin typeface="Times New Roman" panose="02020603050405020304" pitchFamily="18" charset="0"/>
                <a:cs typeface="Times New Roman" panose="02020603050405020304" pitchFamily="18" charset="0"/>
              </a:rPr>
              <a:t>Platelets </a:t>
            </a:r>
          </a:p>
          <a:p>
            <a:pPr indent="0" marL="0">
              <a:buNone/>
            </a:pPr>
            <a:r>
              <a:rPr b="1" dirty="0" sz="2800" lang="en-US">
                <a:latin typeface="Times New Roman" panose="02020603050405020304" pitchFamily="18" charset="0"/>
                <a:cs typeface="Times New Roman" panose="02020603050405020304" pitchFamily="18" charset="0"/>
              </a:rPr>
              <a:t>BRONCHODILATORS</a:t>
            </a:r>
          </a:p>
          <a:p>
            <a:pPr>
              <a:buFont typeface="Wingdings" panose="05000000000000000000" pitchFamily="2" charset="2"/>
              <a:buChar char="§"/>
            </a:pPr>
            <a:r>
              <a:rPr dirty="0" sz="2800" lang="en-US">
                <a:latin typeface="Times New Roman" panose="02020603050405020304" pitchFamily="18" charset="0"/>
                <a:cs typeface="Times New Roman" panose="02020603050405020304" pitchFamily="18" charset="0"/>
              </a:rPr>
              <a:t>Aminophylline</a:t>
            </a:r>
          </a:p>
          <a:p>
            <a:pPr>
              <a:buFont typeface="Wingdings" panose="05000000000000000000" pitchFamily="2" charset="2"/>
              <a:buChar char="§"/>
            </a:pPr>
            <a:r>
              <a:rPr dirty="0" sz="2800" lang="en-US" err="1">
                <a:latin typeface="Times New Roman" panose="02020603050405020304" pitchFamily="18" charset="0"/>
                <a:cs typeface="Times New Roman" panose="02020603050405020304" pitchFamily="18" charset="0"/>
              </a:rPr>
              <a:t>Ipratopium</a:t>
            </a:r>
            <a:r>
              <a:rPr dirty="0" sz="2800" lang="en-US">
                <a:latin typeface="Times New Roman" panose="02020603050405020304" pitchFamily="18" charset="0"/>
                <a:cs typeface="Times New Roman" panose="02020603050405020304" pitchFamily="18" charset="0"/>
              </a:rPr>
              <a:t> </a:t>
            </a:r>
            <a:r>
              <a:rPr dirty="0" sz="2800" lang="en-US" err="1">
                <a:latin typeface="Times New Roman" panose="02020603050405020304" pitchFamily="18" charset="0"/>
                <a:cs typeface="Times New Roman" panose="02020603050405020304" pitchFamily="18" charset="0"/>
              </a:rPr>
              <a:t>Nebules</a:t>
            </a:r>
            <a:endParaRPr dirty="0" sz="2800" lang="en-US">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dirty="0" sz="2800" lang="en-US">
                <a:latin typeface="Times New Roman" panose="02020603050405020304" pitchFamily="18" charset="0"/>
                <a:cs typeface="Times New Roman" panose="02020603050405020304" pitchFamily="18" charset="0"/>
              </a:rPr>
              <a:t>Salbutamol </a:t>
            </a:r>
            <a:r>
              <a:rPr dirty="0" sz="2800" lang="en-US" err="1">
                <a:latin typeface="Times New Roman" panose="02020603050405020304" pitchFamily="18" charset="0"/>
                <a:cs typeface="Times New Roman" panose="02020603050405020304" pitchFamily="18" charset="0"/>
              </a:rPr>
              <a:t>Nebules</a:t>
            </a:r>
            <a:endParaRPr dirty="0" sz="2800" lang="en-US">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01" name=""/>
        <p:cNvGrpSpPr/>
        <p:nvPr/>
      </p:nvGrpSpPr>
      <p:grpSpPr>
        <a:xfrm>
          <a:off x="0" y="0"/>
          <a:ext cx="0" cy="0"/>
          <a:chOff x="0" y="0"/>
          <a:chExt cx="0" cy="0"/>
        </a:xfrm>
      </p:grpSpPr>
      <p:sp>
        <p:nvSpPr>
          <p:cNvPr id="1048639" name="Content Placeholder 2"/>
          <p:cNvSpPr>
            <a:spLocks noGrp="1"/>
          </p:cNvSpPr>
          <p:nvPr>
            <p:ph idx="1"/>
          </p:nvPr>
        </p:nvSpPr>
        <p:spPr>
          <a:xfrm>
            <a:off x="1078952" y="1700808"/>
            <a:ext cx="9625559" cy="4716017"/>
          </a:xfrm>
        </p:spPr>
        <p:txBody>
          <a:bodyPr/>
          <a:p>
            <a:pPr indent="0" marL="0">
              <a:buNone/>
            </a:pPr>
            <a:r>
              <a:rPr b="1" dirty="0" sz="2600" lang="en-US">
                <a:latin typeface="Times New Roman" panose="02020603050405020304" pitchFamily="18" charset="0"/>
                <a:cs typeface="Times New Roman" panose="02020603050405020304" pitchFamily="18" charset="0"/>
              </a:rPr>
              <a:t>POST RESUSCITATION CARE</a:t>
            </a:r>
            <a:endParaRPr dirty="0" sz="2600" lang="en-US">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Maintain airway and breathing</a:t>
            </a:r>
          </a:p>
          <a:p>
            <a:pPr lvl="0">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Check for circulation</a:t>
            </a:r>
          </a:p>
          <a:p>
            <a:pPr lvl="0">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Optimizing neurological recovery</a:t>
            </a:r>
          </a:p>
          <a:p>
            <a:pPr lvl="0">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Sedation</a:t>
            </a:r>
          </a:p>
          <a:p>
            <a:pPr lvl="0">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Control of seizure</a:t>
            </a:r>
          </a:p>
          <a:p>
            <a:pPr lvl="0">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Temperature control</a:t>
            </a:r>
          </a:p>
          <a:p>
            <a:pPr lvl="0">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Blood Glucose Level</a:t>
            </a:r>
          </a:p>
          <a:p>
            <a:endParaRPr dirty="0" lang="en-US"/>
          </a:p>
        </p:txBody>
      </p:sp>
      <p:sp>
        <p:nvSpPr>
          <p:cNvPr id="1048640" name="Title 1"/>
          <p:cNvSpPr>
            <a:spLocks noGrp="1"/>
          </p:cNvSpPr>
          <p:nvPr>
            <p:ph type="title"/>
          </p:nvPr>
        </p:nvSpPr>
        <p:spPr>
          <a:prstGeom prst="rect"/>
        </p:spPr>
        <p:txBody>
          <a:bodyPr anchor="t" bIns="45720" lIns="91440" rIns="91440" rtlCol="0" tIns="45720" vert="horz">
            <a:normAutofit/>
          </a:bodyPr>
          <a:lstStyle>
            <a:lvl1pPr algn="l" defTabSz="457200" eaLnBrk="1" hangingPunct="1" latinLnBrk="0" rtl="0">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b="1" dirty="0" lang="en-US" smtClean="0"/>
              <a:t/>
            </a:r>
            <a:br>
              <a:rPr b="1" dirty="0" lang="en-US" smtClean="0"/>
            </a:br>
            <a:r>
              <a:rPr b="1" dirty="0" sz="4000" lang="en-US" smtClean="0">
                <a:solidFill>
                  <a:schemeClr val="bg1"/>
                </a:solidFill>
              </a:rPr>
              <a:t>PROLONGED </a:t>
            </a:r>
            <a:r>
              <a:rPr b="1" dirty="0" sz="4000" lang="en-US">
                <a:solidFill>
                  <a:schemeClr val="bg1"/>
                </a:solidFill>
              </a:rPr>
              <a:t>LIFE SUPPORT</a:t>
            </a: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02" name=""/>
        <p:cNvGrpSpPr/>
        <p:nvPr/>
      </p:nvGrpSpPr>
      <p:grpSpPr>
        <a:xfrm>
          <a:off x="0" y="0"/>
          <a:ext cx="0" cy="0"/>
          <a:chOff x="0" y="0"/>
          <a:chExt cx="0" cy="0"/>
        </a:xfrm>
      </p:grpSpPr>
      <p:sp>
        <p:nvSpPr>
          <p:cNvPr id="1048641" name="Content Placeholder 2"/>
          <p:cNvSpPr>
            <a:spLocks noGrp="1"/>
          </p:cNvSpPr>
          <p:nvPr>
            <p:ph idx="1"/>
          </p:nvPr>
        </p:nvSpPr>
        <p:spPr>
          <a:xfrm>
            <a:off x="983432" y="836713"/>
            <a:ext cx="9684568" cy="5564088"/>
          </a:xfrm>
        </p:spPr>
        <p:txBody>
          <a:bodyPr/>
          <a:p>
            <a:pPr indent="0" marL="0">
              <a:buNone/>
            </a:pPr>
            <a:r>
              <a:rPr b="1" dirty="0" sz="3000" lang="en-US">
                <a:solidFill>
                  <a:schemeClr val="bg1"/>
                </a:solidFill>
                <a:latin typeface="Times New Roman" panose="02020603050405020304" pitchFamily="18" charset="0"/>
                <a:cs typeface="Times New Roman" panose="02020603050405020304" pitchFamily="18" charset="0"/>
              </a:rPr>
              <a:t>MANAGING THE CARDIAC ARREST TEAM</a:t>
            </a:r>
            <a:endParaRPr dirty="0" sz="3000" lang="en-US">
              <a:solidFill>
                <a:schemeClr val="bg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
            </a:pPr>
            <a:endParaRPr dirty="0" lang="en-US"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dirty="0" sz="3000" lang="en-US" smtClean="0">
                <a:latin typeface="Times New Roman" panose="02020603050405020304" pitchFamily="18" charset="0"/>
                <a:cs typeface="Times New Roman" panose="02020603050405020304" pitchFamily="18" charset="0"/>
              </a:rPr>
              <a:t>Team </a:t>
            </a:r>
            <a:r>
              <a:rPr dirty="0" sz="3000" lang="en-US">
                <a:latin typeface="Times New Roman" panose="02020603050405020304" pitchFamily="18" charset="0"/>
                <a:cs typeface="Times New Roman" panose="02020603050405020304" pitchFamily="18" charset="0"/>
              </a:rPr>
              <a:t>leader should allocate and assign various roles and tasks to the team members.</a:t>
            </a:r>
          </a:p>
          <a:p>
            <a:pPr lvl="0">
              <a:buFont typeface="Wingdings" panose="05000000000000000000" pitchFamily="2" charset="2"/>
              <a:buChar char="§"/>
            </a:pPr>
            <a:r>
              <a:rPr dirty="0" sz="3000" lang="en-US">
                <a:latin typeface="Times New Roman" panose="02020603050405020304" pitchFamily="18" charset="0"/>
                <a:cs typeface="Times New Roman" panose="02020603050405020304" pitchFamily="18" charset="0"/>
              </a:rPr>
              <a:t>Airway management and ventilation.</a:t>
            </a:r>
          </a:p>
          <a:p>
            <a:pPr lvl="0">
              <a:buFont typeface="Wingdings" panose="05000000000000000000" pitchFamily="2" charset="2"/>
              <a:buChar char="§"/>
            </a:pPr>
            <a:r>
              <a:rPr dirty="0" sz="3000" lang="en-US">
                <a:latin typeface="Times New Roman" panose="02020603050405020304" pitchFamily="18" charset="0"/>
                <a:cs typeface="Times New Roman" panose="02020603050405020304" pitchFamily="18" charset="0"/>
              </a:rPr>
              <a:t>Chest compressions</a:t>
            </a:r>
          </a:p>
          <a:p>
            <a:pPr lvl="0">
              <a:buFont typeface="Wingdings" panose="05000000000000000000" pitchFamily="2" charset="2"/>
              <a:buChar char="§"/>
            </a:pPr>
            <a:r>
              <a:rPr dirty="0" sz="3000" lang="en-US">
                <a:latin typeface="Times New Roman" panose="02020603050405020304" pitchFamily="18" charset="0"/>
                <a:cs typeface="Times New Roman" panose="02020603050405020304" pitchFamily="18" charset="0"/>
              </a:rPr>
              <a:t>Iv drug administration</a:t>
            </a:r>
          </a:p>
          <a:p>
            <a:pPr lvl="0">
              <a:buFont typeface="Wingdings" panose="05000000000000000000" pitchFamily="2" charset="2"/>
              <a:buChar char="§"/>
            </a:pPr>
            <a:r>
              <a:rPr dirty="0" sz="3000" lang="en-US">
                <a:latin typeface="Times New Roman" panose="02020603050405020304" pitchFamily="18" charset="0"/>
                <a:cs typeface="Times New Roman" panose="02020603050405020304" pitchFamily="18" charset="0"/>
              </a:rPr>
              <a:t>Defibrillation</a:t>
            </a:r>
          </a:p>
          <a:p>
            <a:pPr lvl="0">
              <a:buFont typeface="Wingdings" panose="05000000000000000000" pitchFamily="2" charset="2"/>
              <a:buChar char="§"/>
            </a:pPr>
            <a:r>
              <a:rPr dirty="0" sz="3000" lang="en-US">
                <a:latin typeface="Times New Roman" panose="02020603050405020304" pitchFamily="18" charset="0"/>
                <a:cs typeface="Times New Roman" panose="02020603050405020304" pitchFamily="18" charset="0"/>
              </a:rPr>
              <a:t>Timing and documentation</a:t>
            </a:r>
          </a:p>
          <a:p>
            <a:endParaRPr dirty="0" sz="2800"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03" name=""/>
        <p:cNvGrpSpPr/>
        <p:nvPr/>
      </p:nvGrpSpPr>
      <p:grpSpPr>
        <a:xfrm>
          <a:off x="0" y="0"/>
          <a:ext cx="0" cy="0"/>
          <a:chOff x="0" y="0"/>
          <a:chExt cx="0" cy="0"/>
        </a:xfrm>
      </p:grpSpPr>
      <p:sp>
        <p:nvSpPr>
          <p:cNvPr id="1048642" name="Content Placeholder 2"/>
          <p:cNvSpPr>
            <a:spLocks noGrp="1"/>
          </p:cNvSpPr>
          <p:nvPr>
            <p:ph idx="1"/>
          </p:nvPr>
        </p:nvSpPr>
        <p:spPr>
          <a:xfrm>
            <a:off x="1127448" y="836713"/>
            <a:ext cx="9540552" cy="5564088"/>
          </a:xfrm>
        </p:spPr>
        <p:txBody>
          <a:bodyPr/>
          <a:p>
            <a:pPr indent="0" marL="0">
              <a:buNone/>
            </a:pPr>
            <a:r>
              <a:rPr b="1" dirty="0" sz="2800" lang="en-US">
                <a:solidFill>
                  <a:schemeClr val="bg1"/>
                </a:solidFill>
                <a:latin typeface="Times New Roman" panose="02020603050405020304" pitchFamily="18" charset="0"/>
                <a:cs typeface="Times New Roman" panose="02020603050405020304" pitchFamily="18" charset="0"/>
              </a:rPr>
              <a:t>EQUIPMENTS USED IN RESUSCITATION </a:t>
            </a:r>
            <a:endParaRPr dirty="0" sz="2800" lang="en-US">
              <a:solidFill>
                <a:schemeClr val="bg1"/>
              </a:solidFill>
              <a:latin typeface="Times New Roman" panose="02020603050405020304" pitchFamily="18" charset="0"/>
              <a:cs typeface="Times New Roman" panose="02020603050405020304" pitchFamily="18" charset="0"/>
            </a:endParaRPr>
          </a:p>
          <a:p>
            <a:pPr indent="0" marL="0">
              <a:buNone/>
            </a:pPr>
            <a:endParaRPr b="1" dirty="0" lang="en-US" smtClean="0">
              <a:latin typeface="Times New Roman" panose="02020603050405020304" pitchFamily="18" charset="0"/>
              <a:cs typeface="Times New Roman" panose="02020603050405020304" pitchFamily="18" charset="0"/>
            </a:endParaRPr>
          </a:p>
          <a:p>
            <a:pPr indent="0" marL="0">
              <a:buNone/>
            </a:pPr>
            <a:r>
              <a:rPr b="1" dirty="0" sz="2800" lang="en-US" smtClean="0">
                <a:latin typeface="Times New Roman" panose="02020603050405020304" pitchFamily="18" charset="0"/>
                <a:cs typeface="Times New Roman" panose="02020603050405020304" pitchFamily="18" charset="0"/>
              </a:rPr>
              <a:t>1. Airway </a:t>
            </a:r>
            <a:r>
              <a:rPr b="1" dirty="0" sz="2800" lang="en-US" err="1">
                <a:latin typeface="Times New Roman" panose="02020603050405020304" pitchFamily="18" charset="0"/>
                <a:cs typeface="Times New Roman" panose="02020603050405020304" pitchFamily="18" charset="0"/>
              </a:rPr>
              <a:t>Equipments</a:t>
            </a:r>
            <a:endParaRPr dirty="0" sz="2800" lang="en-US">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dirty="0" sz="2800" lang="en-US">
                <a:latin typeface="Times New Roman" panose="02020603050405020304" pitchFamily="18" charset="0"/>
                <a:cs typeface="Times New Roman" panose="02020603050405020304" pitchFamily="18" charset="0"/>
              </a:rPr>
              <a:t>Bag Mask Device</a:t>
            </a:r>
          </a:p>
          <a:p>
            <a:pPr lvl="0">
              <a:buFont typeface="Wingdings" panose="05000000000000000000" pitchFamily="2" charset="2"/>
              <a:buChar char="§"/>
            </a:pPr>
            <a:r>
              <a:rPr dirty="0" sz="2800" lang="en-US">
                <a:latin typeface="Times New Roman" panose="02020603050405020304" pitchFamily="18" charset="0"/>
                <a:cs typeface="Times New Roman" panose="02020603050405020304" pitchFamily="18" charset="0"/>
              </a:rPr>
              <a:t>Airway Adjuncts </a:t>
            </a:r>
            <a:r>
              <a:rPr dirty="0" sz="2800" lang="en-US" err="1">
                <a:latin typeface="Times New Roman" panose="02020603050405020304" pitchFamily="18" charset="0"/>
                <a:cs typeface="Times New Roman" panose="02020603050405020304" pitchFamily="18" charset="0"/>
              </a:rPr>
              <a:t>eg</a:t>
            </a:r>
            <a:r>
              <a:rPr dirty="0" sz="2800" lang="en-US">
                <a:latin typeface="Times New Roman" panose="02020603050405020304" pitchFamily="18" charset="0"/>
                <a:cs typeface="Times New Roman" panose="02020603050405020304" pitchFamily="18" charset="0"/>
              </a:rPr>
              <a:t> Oropharyngeal airways. Nasal Prongs, Simple Face Mask, Face Mask with non rebreather bag.</a:t>
            </a:r>
          </a:p>
          <a:p>
            <a:pPr lvl="0">
              <a:buFont typeface="Wingdings" panose="05000000000000000000" pitchFamily="2" charset="2"/>
              <a:buChar char="§"/>
            </a:pPr>
            <a:r>
              <a:rPr dirty="0" sz="2800" lang="en-US">
                <a:latin typeface="Times New Roman" panose="02020603050405020304" pitchFamily="18" charset="0"/>
                <a:cs typeface="Times New Roman" panose="02020603050405020304" pitchFamily="18" charset="0"/>
              </a:rPr>
              <a:t>Suction Catheters</a:t>
            </a:r>
          </a:p>
          <a:p>
            <a:pPr lvl="0">
              <a:buFont typeface="Wingdings" panose="05000000000000000000" pitchFamily="2" charset="2"/>
              <a:buChar char="§"/>
            </a:pPr>
            <a:r>
              <a:rPr dirty="0" sz="2800" lang="en-US">
                <a:latin typeface="Times New Roman" panose="02020603050405020304" pitchFamily="18" charset="0"/>
                <a:cs typeface="Times New Roman" panose="02020603050405020304" pitchFamily="18" charset="0"/>
              </a:rPr>
              <a:t>Suction Machine</a:t>
            </a:r>
          </a:p>
          <a:p>
            <a:pPr lvl="0">
              <a:buFont typeface="Wingdings" panose="05000000000000000000" pitchFamily="2" charset="2"/>
              <a:buChar char="§"/>
            </a:pPr>
            <a:r>
              <a:rPr dirty="0" sz="2800" lang="en-US">
                <a:latin typeface="Times New Roman" panose="02020603050405020304" pitchFamily="18" charset="0"/>
                <a:cs typeface="Times New Roman" panose="02020603050405020304" pitchFamily="18" charset="0"/>
              </a:rPr>
              <a:t>Intubation Equipment </a:t>
            </a:r>
            <a:r>
              <a:rPr dirty="0" sz="2800" lang="en-US" err="1">
                <a:latin typeface="Times New Roman" panose="02020603050405020304" pitchFamily="18" charset="0"/>
                <a:cs typeface="Times New Roman" panose="02020603050405020304" pitchFamily="18" charset="0"/>
              </a:rPr>
              <a:t>eg</a:t>
            </a:r>
            <a:r>
              <a:rPr dirty="0" sz="2800" lang="en-US">
                <a:latin typeface="Times New Roman" panose="02020603050405020304" pitchFamily="18" charset="0"/>
                <a:cs typeface="Times New Roman" panose="02020603050405020304" pitchFamily="18" charset="0"/>
              </a:rPr>
              <a:t> ETT, Stylet </a:t>
            </a:r>
            <a:r>
              <a:rPr dirty="0" sz="2800" lang="en-US" err="1">
                <a:latin typeface="Times New Roman" panose="02020603050405020304" pitchFamily="18" charset="0"/>
                <a:cs typeface="Times New Roman" panose="02020603050405020304" pitchFamily="18" charset="0"/>
              </a:rPr>
              <a:t>etc</a:t>
            </a:r>
            <a:endParaRPr dirty="0" sz="2800" lang="en-US">
              <a:latin typeface="Times New Roman" panose="02020603050405020304" pitchFamily="18" charset="0"/>
              <a:cs typeface="Times New Roman" panose="02020603050405020304" pitchFamily="18" charset="0"/>
            </a:endParaRPr>
          </a:p>
          <a:p>
            <a:pPr indent="0" marL="0">
              <a:buNone/>
            </a:pPr>
            <a:endParaRPr dirty="0" sz="2800" lang="en-US"/>
          </a:p>
          <a:p>
            <a:endParaRPr dirty="0" sz="2800"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66" name=""/>
        <p:cNvGrpSpPr/>
        <p:nvPr/>
      </p:nvGrpSpPr>
      <p:grpSpPr>
        <a:xfrm>
          <a:off x="0" y="0"/>
          <a:ext cx="0" cy="0"/>
          <a:chOff x="0" y="0"/>
          <a:chExt cx="0" cy="0"/>
        </a:xfrm>
      </p:grpSpPr>
      <p:sp>
        <p:nvSpPr>
          <p:cNvPr id="1048595" name="Content Placeholder 2"/>
          <p:cNvSpPr>
            <a:spLocks noGrp="1"/>
          </p:cNvSpPr>
          <p:nvPr>
            <p:ph idx="1"/>
          </p:nvPr>
        </p:nvSpPr>
        <p:spPr>
          <a:xfrm>
            <a:off x="1055440" y="548679"/>
            <a:ext cx="10657184" cy="5852121"/>
          </a:xfrm>
        </p:spPr>
        <p:txBody>
          <a:bodyPr>
            <a:normAutofit fontScale="95833"/>
          </a:bodyPr>
          <a:p>
            <a:pPr indent="0" marL="0">
              <a:buNone/>
            </a:pPr>
            <a:r>
              <a:rPr b="1" dirty="0" lang="en-US">
                <a:solidFill>
                  <a:schemeClr val="bg1"/>
                </a:solidFill>
                <a:latin typeface="Times New Roman" panose="02020603050405020304" pitchFamily="18" charset="0"/>
                <a:cs typeface="Times New Roman" panose="02020603050405020304" pitchFamily="18" charset="0"/>
              </a:rPr>
              <a:t>CARDIOPULMONARY RESUSCITAION</a:t>
            </a:r>
            <a:endParaRPr dirty="0" lang="en-US">
              <a:solidFill>
                <a:schemeClr val="bg1"/>
              </a:solidFill>
              <a:latin typeface="Times New Roman" panose="02020603050405020304" pitchFamily="18" charset="0"/>
              <a:cs typeface="Times New Roman" panose="02020603050405020304" pitchFamily="18" charset="0"/>
            </a:endParaRPr>
          </a:p>
          <a:p>
            <a:pPr indent="0" marL="0">
              <a:buNone/>
            </a:pPr>
            <a:r>
              <a:rPr dirty="0" lang="en-US">
                <a:solidFill>
                  <a:schemeClr val="bg1"/>
                </a:solidFill>
                <a:latin typeface="Times New Roman" panose="02020603050405020304" pitchFamily="18" charset="0"/>
                <a:cs typeface="Times New Roman" panose="02020603050405020304" pitchFamily="18" charset="0"/>
              </a:rPr>
              <a:t>C- Cardio (Heart)</a:t>
            </a:r>
          </a:p>
          <a:p>
            <a:pPr indent="0" marL="0">
              <a:buNone/>
            </a:pPr>
            <a:r>
              <a:rPr dirty="0" lang="en-US">
                <a:latin typeface="Times New Roman" panose="02020603050405020304" pitchFamily="18" charset="0"/>
                <a:cs typeface="Times New Roman" panose="02020603050405020304" pitchFamily="18" charset="0"/>
              </a:rPr>
              <a:t>P – Pulmonary (Lungs)</a:t>
            </a:r>
          </a:p>
          <a:p>
            <a:pPr indent="0" marL="0">
              <a:buNone/>
            </a:pPr>
            <a:r>
              <a:rPr dirty="0" lang="en-US">
                <a:latin typeface="Times New Roman" panose="02020603050405020304" pitchFamily="18" charset="0"/>
                <a:cs typeface="Times New Roman" panose="02020603050405020304" pitchFamily="18" charset="0"/>
              </a:rPr>
              <a:t>R – Resuscitation (Recover)</a:t>
            </a:r>
          </a:p>
          <a:p>
            <a:pPr indent="0" marL="0">
              <a:buNone/>
            </a:pPr>
            <a:r>
              <a:rPr b="1" dirty="0" lang="en-US">
                <a:latin typeface="Times New Roman" panose="02020603050405020304" pitchFamily="18" charset="0"/>
                <a:cs typeface="Times New Roman" panose="02020603050405020304" pitchFamily="18" charset="0"/>
              </a:rPr>
              <a:t>PURPOSE</a:t>
            </a:r>
            <a:endParaRPr dirty="0" lang="en-US">
              <a:latin typeface="Times New Roman" panose="02020603050405020304" pitchFamily="18" charset="0"/>
              <a:cs typeface="Times New Roman" panose="02020603050405020304" pitchFamily="18" charset="0"/>
            </a:endParaRPr>
          </a:p>
          <a:p>
            <a:pPr lvl="0"/>
            <a:r>
              <a:rPr dirty="0" lang="en-US">
                <a:latin typeface="Times New Roman" panose="02020603050405020304" pitchFamily="18" charset="0"/>
                <a:cs typeface="Times New Roman" panose="02020603050405020304" pitchFamily="18" charset="0"/>
              </a:rPr>
              <a:t>Restores cardiopulmonary function</a:t>
            </a:r>
          </a:p>
          <a:p>
            <a:pPr lvl="0"/>
            <a:r>
              <a:rPr dirty="0" lang="en-US">
                <a:latin typeface="Times New Roman" panose="02020603050405020304" pitchFamily="18" charset="0"/>
                <a:cs typeface="Times New Roman" panose="02020603050405020304" pitchFamily="18" charset="0"/>
              </a:rPr>
              <a:t>Prevents irreversible brain damage from hypoxia</a:t>
            </a:r>
            <a:endParaRPr altLang="en-US" dirty="0" lang="zh-CN"/>
          </a:p>
          <a:p>
            <a:pPr indent="0" marL="0">
              <a:buNone/>
            </a:pPr>
            <a:r>
              <a:rPr b="1" dirty="0" lang="en-US">
                <a:latin typeface="Times New Roman" panose="02020603050405020304" pitchFamily="18" charset="0"/>
                <a:cs typeface="Times New Roman" panose="02020603050405020304" pitchFamily="18" charset="0"/>
              </a:rPr>
              <a:t>INDICATIONS</a:t>
            </a:r>
            <a:endParaRPr dirty="0" lang="en-US">
              <a:latin typeface="Times New Roman" panose="02020603050405020304" pitchFamily="18" charset="0"/>
              <a:cs typeface="Times New Roman" panose="02020603050405020304" pitchFamily="18" charset="0"/>
            </a:endParaRPr>
          </a:p>
          <a:p>
            <a:pPr lvl="0"/>
            <a:r>
              <a:rPr dirty="0" lang="en-US">
                <a:latin typeface="Times New Roman" panose="02020603050405020304" pitchFamily="18" charset="0"/>
                <a:cs typeface="Times New Roman" panose="02020603050405020304" pitchFamily="18" charset="0"/>
              </a:rPr>
              <a:t>Cardiac Arrest</a:t>
            </a:r>
          </a:p>
          <a:p>
            <a:pPr lvl="0"/>
            <a:r>
              <a:rPr dirty="0" lang="en-US">
                <a:latin typeface="Times New Roman" panose="02020603050405020304" pitchFamily="18" charset="0"/>
                <a:cs typeface="Times New Roman" panose="02020603050405020304" pitchFamily="18" charset="0"/>
              </a:rPr>
              <a:t>Respiratory Arrest</a:t>
            </a:r>
          </a:p>
          <a:p>
            <a:pPr lvl="0"/>
            <a:r>
              <a:rPr dirty="0" lang="en-US">
                <a:latin typeface="Times New Roman" panose="02020603050405020304" pitchFamily="18" charset="0"/>
                <a:cs typeface="Times New Roman" panose="02020603050405020304" pitchFamily="18" charset="0"/>
              </a:rPr>
              <a:t>Combination of both</a:t>
            </a:r>
          </a:p>
          <a:p>
            <a:pPr indent="0" marL="0">
              <a:buNone/>
            </a:pPr>
            <a:endParaRPr dirty="0"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04" name=""/>
        <p:cNvGrpSpPr/>
        <p:nvPr/>
      </p:nvGrpSpPr>
      <p:grpSpPr>
        <a:xfrm>
          <a:off x="0" y="0"/>
          <a:ext cx="0" cy="0"/>
          <a:chOff x="0" y="0"/>
          <a:chExt cx="0" cy="0"/>
        </a:xfrm>
      </p:grpSpPr>
      <p:sp>
        <p:nvSpPr>
          <p:cNvPr id="1048643" name="Content Placeholder 2"/>
          <p:cNvSpPr>
            <a:spLocks noGrp="1"/>
          </p:cNvSpPr>
          <p:nvPr>
            <p:ph idx="1"/>
          </p:nvPr>
        </p:nvSpPr>
        <p:spPr>
          <a:xfrm>
            <a:off x="839416" y="1556792"/>
            <a:ext cx="9828584" cy="4968551"/>
          </a:xfrm>
        </p:spPr>
        <p:txBody>
          <a:bodyPr>
            <a:normAutofit/>
          </a:bodyPr>
          <a:p>
            <a:pPr indent="0" marL="0">
              <a:buNone/>
            </a:pPr>
            <a:r>
              <a:rPr b="1" dirty="0" lang="en-US">
                <a:latin typeface="Times New Roman" panose="02020603050405020304" pitchFamily="18" charset="0"/>
                <a:cs typeface="Times New Roman" panose="02020603050405020304" pitchFamily="18" charset="0"/>
              </a:rPr>
              <a:t>2. </a:t>
            </a:r>
            <a:r>
              <a:rPr b="1" dirty="0" sz="2600" lang="en-US">
                <a:latin typeface="Times New Roman" panose="02020603050405020304" pitchFamily="18" charset="0"/>
                <a:cs typeface="Times New Roman" panose="02020603050405020304" pitchFamily="18" charset="0"/>
              </a:rPr>
              <a:t>Monitoring/Diagnostics</a:t>
            </a:r>
            <a:endParaRPr dirty="0" sz="2600" lang="en-US">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dirty="0" sz="2600" lang="en-US" err="1">
                <a:latin typeface="Times New Roman" panose="02020603050405020304" pitchFamily="18" charset="0"/>
                <a:cs typeface="Times New Roman" panose="02020603050405020304" pitchFamily="18" charset="0"/>
              </a:rPr>
              <a:t>Multiparameter</a:t>
            </a:r>
            <a:r>
              <a:rPr dirty="0" sz="2600" lang="en-US">
                <a:latin typeface="Times New Roman" panose="02020603050405020304" pitchFamily="18" charset="0"/>
                <a:cs typeface="Times New Roman" panose="02020603050405020304" pitchFamily="18" charset="0"/>
              </a:rPr>
              <a:t> cardiac monitor</a:t>
            </a:r>
          </a:p>
          <a:p>
            <a:pPr lvl="0">
              <a:buFont typeface="Wingdings" panose="05000000000000000000" pitchFamily="2" charset="2"/>
              <a:buChar char="§"/>
            </a:pPr>
            <a:r>
              <a:rPr dirty="0" sz="2600" lang="en-US" err="1">
                <a:latin typeface="Times New Roman" panose="02020603050405020304" pitchFamily="18" charset="0"/>
                <a:cs typeface="Times New Roman" panose="02020603050405020304" pitchFamily="18" charset="0"/>
              </a:rPr>
              <a:t>Capnograph</a:t>
            </a:r>
            <a:r>
              <a:rPr dirty="0" sz="2600" lang="en-US">
                <a:latin typeface="Times New Roman" panose="02020603050405020304" pitchFamily="18" charset="0"/>
                <a:cs typeface="Times New Roman" panose="02020603050405020304" pitchFamily="18" charset="0"/>
              </a:rPr>
              <a:t>                  </a:t>
            </a:r>
          </a:p>
          <a:p>
            <a:pPr lvl="0">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Defibrillator with pads</a:t>
            </a:r>
          </a:p>
          <a:p>
            <a:pPr lvl="0">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12 lead ECG Electrodes</a:t>
            </a:r>
          </a:p>
          <a:p>
            <a:pPr lvl="0">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Ultrasound</a:t>
            </a:r>
          </a:p>
          <a:p>
            <a:pPr lvl="0">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Glucometer</a:t>
            </a:r>
          </a:p>
          <a:p>
            <a:pPr indent="0" marL="0">
              <a:buNone/>
            </a:pPr>
            <a:r>
              <a:rPr b="1" dirty="0" sz="2600" lang="en-US">
                <a:latin typeface="Times New Roman" panose="02020603050405020304" pitchFamily="18" charset="0"/>
                <a:cs typeface="Times New Roman" panose="02020603050405020304" pitchFamily="18" charset="0"/>
              </a:rPr>
              <a:t>3. IV Access</a:t>
            </a:r>
            <a:endParaRPr dirty="0" sz="2600" lang="en-US">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IV Kit with various cannulas, Central Venous Catheter</a:t>
            </a:r>
          </a:p>
          <a:p>
            <a:pPr lvl="0">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Arterial Line Kit</a:t>
            </a:r>
          </a:p>
          <a:p>
            <a:pPr lvl="0">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IV Pressure Bags</a:t>
            </a:r>
          </a:p>
          <a:p>
            <a:pPr lvl="0">
              <a:buFont typeface="Wingdings" panose="05000000000000000000" pitchFamily="2" charset="2"/>
              <a:buChar char="§"/>
            </a:pPr>
            <a:r>
              <a:rPr dirty="0" sz="2600" lang="en-US">
                <a:latin typeface="Times New Roman" panose="02020603050405020304" pitchFamily="18" charset="0"/>
                <a:cs typeface="Times New Roman" panose="02020603050405020304" pitchFamily="18" charset="0"/>
              </a:rPr>
              <a:t>IV Fluids </a:t>
            </a:r>
            <a:r>
              <a:rPr dirty="0" sz="2600" lang="en-US" err="1">
                <a:latin typeface="Times New Roman" panose="02020603050405020304" pitchFamily="18" charset="0"/>
                <a:cs typeface="Times New Roman" panose="02020603050405020304" pitchFamily="18" charset="0"/>
              </a:rPr>
              <a:t>eg</a:t>
            </a:r>
            <a:r>
              <a:rPr dirty="0" sz="2600" lang="en-US">
                <a:latin typeface="Times New Roman" panose="02020603050405020304" pitchFamily="18" charset="0"/>
                <a:cs typeface="Times New Roman" panose="02020603050405020304" pitchFamily="18" charset="0"/>
              </a:rPr>
              <a:t> Crystalloids, Isotonic </a:t>
            </a:r>
            <a:r>
              <a:rPr dirty="0" sz="2600" lang="en-US" err="1">
                <a:latin typeface="Times New Roman" panose="02020603050405020304" pitchFamily="18" charset="0"/>
                <a:cs typeface="Times New Roman" panose="02020603050405020304" pitchFamily="18" charset="0"/>
              </a:rPr>
              <a:t>etc</a:t>
            </a:r>
            <a:endParaRPr dirty="0" sz="2600" lang="en-US">
              <a:latin typeface="Times New Roman" panose="02020603050405020304" pitchFamily="18" charset="0"/>
              <a:cs typeface="Times New Roman" panose="02020603050405020304" pitchFamily="18" charset="0"/>
            </a:endParaRPr>
          </a:p>
          <a:p>
            <a:pPr indent="0" marL="0">
              <a:buNone/>
            </a:pPr>
            <a:endParaRPr dirty="0" lang="en-US">
              <a:latin typeface="Times New Roman" panose="02020603050405020304" pitchFamily="18" charset="0"/>
              <a:cs typeface="Times New Roman" panose="02020603050405020304" pitchFamily="18" charset="0"/>
            </a:endParaRPr>
          </a:p>
          <a:p>
            <a:pPr indent="0" marL="0">
              <a:buNone/>
            </a:pPr>
            <a:endParaRPr dirty="0"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05" name=""/>
        <p:cNvGrpSpPr/>
        <p:nvPr/>
      </p:nvGrpSpPr>
      <p:grpSpPr>
        <a:xfrm>
          <a:off x="0" y="0"/>
          <a:ext cx="0" cy="0"/>
          <a:chOff x="0" y="0"/>
          <a:chExt cx="0" cy="0"/>
        </a:xfrm>
      </p:grpSpPr>
      <p:sp>
        <p:nvSpPr>
          <p:cNvPr id="1048644" name="Title 1"/>
          <p:cNvSpPr>
            <a:spLocks noGrp="1"/>
          </p:cNvSpPr>
          <p:nvPr>
            <p:ph type="title"/>
          </p:nvPr>
        </p:nvSpPr>
        <p:spPr>
          <a:prstGeom prst="rect"/>
        </p:spPr>
        <p:txBody>
          <a:bodyPr anchor="t" bIns="45720" lIns="91440" rIns="91440" rtlCol="0" tIns="45720" vert="horz">
            <a:normAutofit/>
          </a:bodyPr>
          <a:lstStyle>
            <a:lvl1pPr algn="l" defTabSz="457200" eaLnBrk="1" hangingPunct="1" latinLnBrk="0" rtl="0">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dirty="0" lang="en-US" smtClean="0"/>
              <a:t/>
            </a:r>
            <a:br>
              <a:rPr dirty="0" lang="en-US" smtClean="0"/>
            </a:br>
            <a:r>
              <a:rPr dirty="0" lang="en-US" smtClean="0">
                <a:solidFill>
                  <a:schemeClr val="bg1"/>
                </a:solidFill>
              </a:rPr>
              <a:t>SOME </a:t>
            </a:r>
            <a:r>
              <a:rPr dirty="0" lang="en-US">
                <a:solidFill>
                  <a:schemeClr val="bg1"/>
                </a:solidFill>
              </a:rPr>
              <a:t>EQUIPMENT USED IN RESUSCITATION</a:t>
            </a:r>
          </a:p>
        </p:txBody>
      </p:sp>
      <p:pic>
        <p:nvPicPr>
          <p:cNvPr id="2097162" name="Content Placeholder 3"/>
          <p:cNvPicPr>
            <a:picLocks noGrp="1"/>
          </p:cNvPicPr>
          <p:nvPr>
            <p:ph idx="1"/>
          </p:nvPr>
        </p:nvPicPr>
        <p:blipFill>
          <a:blip xmlns:r="http://schemas.openxmlformats.org/officeDocument/2006/relationships" r:embed="rId1"/>
          <a:srcRect/>
          <a:stretch>
            <a:fillRect/>
          </a:stretch>
        </p:blipFill>
        <p:spPr bwMode="auto">
          <a:xfrm>
            <a:off x="1343472" y="1628800"/>
            <a:ext cx="9001000" cy="5100560"/>
          </a:xfrm>
          <a:prstGeom prst="rect"/>
          <a:noFill/>
          <a:ln>
            <a:noFill/>
          </a:ln>
        </p:spPr>
      </p:pic>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06" name=""/>
        <p:cNvGrpSpPr/>
        <p:nvPr/>
      </p:nvGrpSpPr>
      <p:grpSpPr>
        <a:xfrm>
          <a:off x="0" y="0"/>
          <a:ext cx="0" cy="0"/>
          <a:chOff x="0" y="0"/>
          <a:chExt cx="0" cy="0"/>
        </a:xfrm>
      </p:grpSpPr>
      <p:sp>
        <p:nvSpPr>
          <p:cNvPr id="1048645" name="Content Placeholder 2"/>
          <p:cNvSpPr>
            <a:spLocks noGrp="1"/>
          </p:cNvSpPr>
          <p:nvPr>
            <p:ph idx="1"/>
          </p:nvPr>
        </p:nvSpPr>
        <p:spPr>
          <a:xfrm>
            <a:off x="1066800" y="1556792"/>
            <a:ext cx="10285784" cy="5040560"/>
          </a:xfrm>
        </p:spPr>
        <p:txBody>
          <a:bodyPr>
            <a:normAutofit lnSpcReduction="10000"/>
          </a:bodyPr>
          <a:p>
            <a:pPr indent="0" marL="0">
              <a:buNone/>
            </a:pPr>
            <a:r>
              <a:rPr b="1" dirty="0" sz="2600" lang="en-US" smtClean="0">
                <a:latin typeface="Times New Roman" panose="02020603050405020304" pitchFamily="18" charset="0"/>
                <a:cs typeface="Times New Roman" panose="02020603050405020304" pitchFamily="18" charset="0"/>
              </a:rPr>
              <a:t>1. High </a:t>
            </a:r>
            <a:r>
              <a:rPr b="1" dirty="0" sz="2600" lang="en-US">
                <a:latin typeface="Times New Roman" panose="02020603050405020304" pitchFamily="18" charset="0"/>
                <a:cs typeface="Times New Roman" panose="02020603050405020304" pitchFamily="18" charset="0"/>
              </a:rPr>
              <a:t>frequency chest compression</a:t>
            </a:r>
            <a:r>
              <a:rPr dirty="0" sz="2600" lang="en-US">
                <a:latin typeface="Times New Roman" panose="02020603050405020304" pitchFamily="18" charset="0"/>
                <a:cs typeface="Times New Roman" panose="02020603050405020304" pitchFamily="18" charset="0"/>
              </a:rPr>
              <a:t>: 100-120 compression per minutes.</a:t>
            </a:r>
          </a:p>
          <a:p>
            <a:pPr indent="0" marL="0">
              <a:buNone/>
            </a:pPr>
            <a:r>
              <a:rPr b="1" dirty="0" sz="2600" lang="en-US" smtClean="0">
                <a:latin typeface="Times New Roman" panose="02020603050405020304" pitchFamily="18" charset="0"/>
                <a:cs typeface="Times New Roman" panose="02020603050405020304" pitchFamily="18" charset="0"/>
              </a:rPr>
              <a:t>2.</a:t>
            </a:r>
            <a:r>
              <a:rPr dirty="0" sz="2600" lang="en-US" smtClean="0">
                <a:latin typeface="Times New Roman" panose="02020603050405020304" pitchFamily="18" charset="0"/>
                <a:cs typeface="Times New Roman" panose="02020603050405020304" pitchFamily="18" charset="0"/>
              </a:rPr>
              <a:t> </a:t>
            </a:r>
            <a:r>
              <a:rPr b="1" dirty="0" sz="2600" lang="en-US">
                <a:latin typeface="Times New Roman" panose="02020603050405020304" pitchFamily="18" charset="0"/>
                <a:cs typeface="Times New Roman" panose="02020603050405020304" pitchFamily="18" charset="0"/>
              </a:rPr>
              <a:t>Open chest CPR</a:t>
            </a:r>
            <a:r>
              <a:rPr dirty="0" sz="2600" lang="en-US">
                <a:latin typeface="Times New Roman" panose="02020603050405020304" pitchFamily="18" charset="0"/>
                <a:cs typeface="Times New Roman" panose="02020603050405020304" pitchFamily="18" charset="0"/>
              </a:rPr>
              <a:t> the heart is accessed through a thoracotomy (created through the 5</a:t>
            </a:r>
            <a:r>
              <a:rPr baseline="30000" dirty="0" sz="2600" lang="en-US">
                <a:latin typeface="Times New Roman" panose="02020603050405020304" pitchFamily="18" charset="0"/>
                <a:cs typeface="Times New Roman" panose="02020603050405020304" pitchFamily="18" charset="0"/>
              </a:rPr>
              <a:t>th</a:t>
            </a:r>
            <a:r>
              <a:rPr dirty="0" sz="2600" lang="en-US">
                <a:latin typeface="Times New Roman" panose="02020603050405020304" pitchFamily="18" charset="0"/>
                <a:cs typeface="Times New Roman" panose="02020603050405020304" pitchFamily="18" charset="0"/>
              </a:rPr>
              <a:t> </a:t>
            </a:r>
            <a:r>
              <a:rPr dirty="0" sz="2600" lang="en-US" err="1">
                <a:latin typeface="Times New Roman" panose="02020603050405020304" pitchFamily="18" charset="0"/>
                <a:cs typeface="Times New Roman" panose="02020603050405020304" pitchFamily="18" charset="0"/>
              </a:rPr>
              <a:t>intercoastal</a:t>
            </a:r>
            <a:r>
              <a:rPr dirty="0" sz="2600" lang="en-US">
                <a:latin typeface="Times New Roman" panose="02020603050405020304" pitchFamily="18" charset="0"/>
                <a:cs typeface="Times New Roman" panose="02020603050405020304" pitchFamily="18" charset="0"/>
              </a:rPr>
              <a:t> space) and compression is performed using the thumb and fingers. It generates blood flow and coronary perfusion pressure higher than in closed chest compression. Used majorly in cardiothoracic surgery.</a:t>
            </a:r>
          </a:p>
          <a:p>
            <a:pPr indent="0" marL="0">
              <a:buNone/>
            </a:pPr>
            <a:r>
              <a:rPr b="1" dirty="0" sz="2600" lang="en-US">
                <a:latin typeface="Times New Roman" panose="02020603050405020304" pitchFamily="18" charset="0"/>
                <a:cs typeface="Times New Roman" panose="02020603050405020304" pitchFamily="18" charset="0"/>
              </a:rPr>
              <a:t>3.</a:t>
            </a:r>
            <a:r>
              <a:rPr dirty="0" sz="2600" lang="en-US">
                <a:latin typeface="Times New Roman" panose="02020603050405020304" pitchFamily="18" charset="0"/>
                <a:cs typeface="Times New Roman" panose="02020603050405020304" pitchFamily="18" charset="0"/>
              </a:rPr>
              <a:t> </a:t>
            </a:r>
            <a:r>
              <a:rPr b="1" dirty="0" sz="2600" lang="en-US">
                <a:latin typeface="Times New Roman" panose="02020603050405020304" pitchFamily="18" charset="0"/>
                <a:cs typeface="Times New Roman" panose="02020603050405020304" pitchFamily="18" charset="0"/>
              </a:rPr>
              <a:t>Interposed Abdominal Compression CPR</a:t>
            </a:r>
            <a:r>
              <a:rPr dirty="0" sz="2600" lang="en-US">
                <a:latin typeface="Times New Roman" panose="02020603050405020304" pitchFamily="18" charset="0"/>
                <a:cs typeface="Times New Roman" panose="02020603050405020304" pitchFamily="18" charset="0"/>
              </a:rPr>
              <a:t> it’s a 3 rescuer technique that includes conventional chest compressions combined with alternating abdominal compression the dedicated rescuer who provides manual abdominal compression will compresses the abdomen midway between the xiphoid and umbilicus during the relaxation phase of chest compression. It increases diastolic aortic pressure and venous return resulting in improved coronary perfusion pressure and blood flow to other vital organs.</a:t>
            </a:r>
          </a:p>
          <a:p>
            <a:pPr indent="0" marL="0">
              <a:buNone/>
            </a:pPr>
            <a:endParaRPr dirty="0" lang="en-US"/>
          </a:p>
          <a:p>
            <a:pPr indent="0" marL="0">
              <a:buNone/>
            </a:pPr>
            <a:endParaRPr dirty="0" lang="en-US"/>
          </a:p>
        </p:txBody>
      </p:sp>
      <p:sp>
        <p:nvSpPr>
          <p:cNvPr id="1048646" name="Title 1"/>
          <p:cNvSpPr>
            <a:spLocks noGrp="1"/>
          </p:cNvSpPr>
          <p:nvPr>
            <p:ph type="title"/>
          </p:nvPr>
        </p:nvSpPr>
        <p:spPr>
          <a:prstGeom prst="rect"/>
        </p:spPr>
        <p:txBody>
          <a:bodyPr anchor="t" bIns="45720" lIns="91440" rIns="91440" rtlCol="0" tIns="45720" vert="horz">
            <a:normAutofit/>
          </a:bodyPr>
          <a:lstStyle>
            <a:lvl1pPr algn="l" defTabSz="457200" eaLnBrk="1" hangingPunct="1" latinLnBrk="0" rtl="0">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b="1" dirty="0" lang="en-US" smtClean="0">
                <a:latin typeface="Times New Roman" panose="02020603050405020304" pitchFamily="18" charset="0"/>
                <a:cs typeface="Times New Roman" panose="02020603050405020304" pitchFamily="18" charset="0"/>
              </a:rPr>
              <a:t/>
            </a:r>
            <a:br>
              <a:rPr b="1" dirty="0" lang="en-US" smtClean="0">
                <a:latin typeface="Times New Roman" panose="02020603050405020304" pitchFamily="18" charset="0"/>
                <a:cs typeface="Times New Roman" panose="02020603050405020304" pitchFamily="18" charset="0"/>
              </a:rPr>
            </a:br>
            <a:r>
              <a:rPr b="1" dirty="0" lang="en-US" smtClean="0">
                <a:solidFill>
                  <a:schemeClr val="bg1"/>
                </a:solidFill>
                <a:latin typeface="Times New Roman" panose="02020603050405020304" pitchFamily="18" charset="0"/>
                <a:cs typeface="Times New Roman" panose="02020603050405020304" pitchFamily="18" charset="0"/>
              </a:rPr>
              <a:t>TECHNIQUES </a:t>
            </a:r>
            <a:r>
              <a:rPr b="1" dirty="0" lang="en-US">
                <a:solidFill>
                  <a:schemeClr val="bg1"/>
                </a:solidFill>
                <a:latin typeface="Times New Roman" panose="02020603050405020304" pitchFamily="18" charset="0"/>
                <a:cs typeface="Times New Roman" panose="02020603050405020304" pitchFamily="18" charset="0"/>
              </a:rPr>
              <a:t>OF RESUSCITATION</a:t>
            </a:r>
            <a:br>
              <a:rPr b="1" dirty="0" lang="en-US">
                <a:solidFill>
                  <a:schemeClr val="bg1"/>
                </a:solidFill>
                <a:latin typeface="Times New Roman" panose="02020603050405020304" pitchFamily="18" charset="0"/>
                <a:cs typeface="Times New Roman" panose="02020603050405020304" pitchFamily="18" charset="0"/>
              </a:rPr>
            </a:br>
            <a:endParaRPr b="1" dirty="0" lang="en-US">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07" name=""/>
        <p:cNvGrpSpPr/>
        <p:nvPr/>
      </p:nvGrpSpPr>
      <p:grpSpPr>
        <a:xfrm>
          <a:off x="0" y="0"/>
          <a:ext cx="0" cy="0"/>
          <a:chOff x="0" y="0"/>
          <a:chExt cx="0" cy="0"/>
        </a:xfrm>
      </p:grpSpPr>
      <p:sp>
        <p:nvSpPr>
          <p:cNvPr id="1048647" name="Content Placeholder 2"/>
          <p:cNvSpPr>
            <a:spLocks noGrp="1"/>
          </p:cNvSpPr>
          <p:nvPr>
            <p:ph idx="1"/>
          </p:nvPr>
        </p:nvSpPr>
        <p:spPr>
          <a:xfrm>
            <a:off x="1066800" y="1628800"/>
            <a:ext cx="9925744" cy="4896544"/>
          </a:xfrm>
        </p:spPr>
        <p:txBody>
          <a:bodyPr>
            <a:normAutofit/>
          </a:bodyPr>
          <a:p>
            <a:pPr indent="0" marL="0">
              <a:buNone/>
            </a:pPr>
            <a:r>
              <a:rPr b="1" dirty="0" lang="en-US">
                <a:latin typeface="Times New Roman" panose="02020603050405020304" pitchFamily="18" charset="0"/>
                <a:cs typeface="Times New Roman" panose="02020603050405020304" pitchFamily="18" charset="0"/>
              </a:rPr>
              <a:t>4.Cough CPR</a:t>
            </a:r>
            <a:r>
              <a:rPr dirty="0" lang="en-US">
                <a:latin typeface="Times New Roman" panose="02020603050405020304" pitchFamily="18" charset="0"/>
                <a:cs typeface="Times New Roman" panose="02020603050405020304" pitchFamily="18" charset="0"/>
              </a:rPr>
              <a:t> – the use of forceful voluntary coughs every 1-3secs in conscious patients which increases the intrathoracic pressure and can generate systemic BP higher than those generated by chest compression. It allows patients to maintain consciousness for a brief arrhythmic interval. This is considered in settings such as the cardiac catheterization laboratory for conscious supine and monitored patients.</a:t>
            </a:r>
          </a:p>
          <a:p>
            <a:pPr indent="0" marL="0">
              <a:buNone/>
            </a:pPr>
            <a:r>
              <a:rPr dirty="0" lang="en-US">
                <a:latin typeface="Times New Roman" panose="02020603050405020304" pitchFamily="18" charset="0"/>
                <a:cs typeface="Times New Roman" panose="02020603050405020304" pitchFamily="18" charset="0"/>
              </a:rPr>
              <a:t>5. </a:t>
            </a:r>
            <a:r>
              <a:rPr b="1" dirty="0" lang="en-US">
                <a:latin typeface="Times New Roman" panose="02020603050405020304" pitchFamily="18" charset="0"/>
                <a:cs typeface="Times New Roman" panose="02020603050405020304" pitchFamily="18" charset="0"/>
              </a:rPr>
              <a:t>Percussion pacing </a:t>
            </a:r>
            <a:r>
              <a:rPr dirty="0" lang="en-US">
                <a:latin typeface="Times New Roman" panose="02020603050405020304" pitchFamily="18" charset="0"/>
                <a:cs typeface="Times New Roman" panose="02020603050405020304" pitchFamily="18" charset="0"/>
              </a:rPr>
              <a:t>use of regular rhythmic and forceful percussion of the chest with the rescuer’s fist in an attempt to pace the myocardium.</a:t>
            </a:r>
          </a:p>
          <a:p>
            <a:pPr indent="0" marL="0">
              <a:buNone/>
            </a:pPr>
            <a:r>
              <a:rPr b="1" dirty="0" lang="en-US">
                <a:latin typeface="Times New Roman" panose="02020603050405020304" pitchFamily="18" charset="0"/>
                <a:cs typeface="Times New Roman" panose="02020603050405020304" pitchFamily="18" charset="0"/>
              </a:rPr>
              <a:t>CONTRAINDICATIONS TO CPR</a:t>
            </a:r>
            <a:endParaRPr dirty="0" lang="en-US">
              <a:latin typeface="Times New Roman" panose="02020603050405020304" pitchFamily="18" charset="0"/>
              <a:cs typeface="Times New Roman" panose="02020603050405020304" pitchFamily="18" charset="0"/>
            </a:endParaRPr>
          </a:p>
          <a:p>
            <a:pPr indent="0" marL="0">
              <a:buNone/>
            </a:pPr>
            <a:r>
              <a:rPr dirty="0" lang="en-US">
                <a:latin typeface="Times New Roman" panose="02020603050405020304" pitchFamily="18" charset="0"/>
                <a:cs typeface="Times New Roman" panose="02020603050405020304" pitchFamily="18" charset="0"/>
              </a:rPr>
              <a:t>It is contraindicated in</a:t>
            </a:r>
            <a:r>
              <a:rPr dirty="0" lang="en-US" smtClean="0">
                <a:latin typeface="Times New Roman" panose="02020603050405020304" pitchFamily="18" charset="0"/>
                <a:cs typeface="Times New Roman" panose="02020603050405020304" pitchFamily="18" charset="0"/>
              </a:rPr>
              <a:t>:</a:t>
            </a:r>
            <a:endParaRPr dirty="0" lang="en-US">
              <a:latin typeface="Times New Roman" panose="02020603050405020304" pitchFamily="18" charset="0"/>
              <a:cs typeface="Times New Roman" panose="02020603050405020304" pitchFamily="18" charset="0"/>
            </a:endParaRPr>
          </a:p>
          <a:p>
            <a:pPr lvl="0">
              <a:buFont typeface="Wingdings" panose="05000000000000000000" pitchFamily="2" charset="2"/>
              <a:buChar char="§"/>
            </a:pPr>
            <a:r>
              <a:rPr dirty="0" lang="en-US">
                <a:latin typeface="Times New Roman" panose="02020603050405020304" pitchFamily="18" charset="0"/>
                <a:cs typeface="Times New Roman" panose="02020603050405020304" pitchFamily="18" charset="0"/>
              </a:rPr>
              <a:t>Do Not Resuscitate (DNR) order.</a:t>
            </a:r>
          </a:p>
          <a:p>
            <a:pPr lvl="0">
              <a:buFont typeface="Wingdings" panose="05000000000000000000" pitchFamily="2" charset="2"/>
              <a:buChar char="§"/>
            </a:pPr>
            <a:r>
              <a:rPr dirty="0" lang="en-US">
                <a:latin typeface="Times New Roman" panose="02020603050405020304" pitchFamily="18" charset="0"/>
                <a:cs typeface="Times New Roman" panose="02020603050405020304" pitchFamily="18" charset="0"/>
              </a:rPr>
              <a:t>If a Clinician justifiably feels that the intervention would be medically futile.</a:t>
            </a:r>
            <a:endParaRPr dirty="0" lang="en-US"/>
          </a:p>
        </p:txBody>
      </p:sp>
      <p:sp>
        <p:nvSpPr>
          <p:cNvPr id="1048648" name="Title 1"/>
          <p:cNvSpPr>
            <a:spLocks noGrp="1"/>
          </p:cNvSpPr>
          <p:nvPr>
            <p:ph type="title"/>
          </p:nvPr>
        </p:nvSpPr>
        <p:spPr>
          <a:prstGeom prst="rect"/>
        </p:spPr>
        <p:txBody>
          <a:bodyPr anchor="t" bIns="45720" lIns="91440" rIns="91440" rtlCol="0" tIns="45720" vert="horz">
            <a:normAutofit/>
          </a:bodyPr>
          <a:lstStyle>
            <a:lvl1pPr algn="l" defTabSz="457200" eaLnBrk="1" hangingPunct="1" latinLnBrk="0" rtl="0">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b="1" dirty="0" lang="en-US" smtClean="0">
                <a:latin typeface="Times New Roman" panose="02020603050405020304" pitchFamily="18" charset="0"/>
                <a:cs typeface="Times New Roman" panose="02020603050405020304" pitchFamily="18" charset="0"/>
              </a:rPr>
              <a:t/>
            </a:r>
            <a:br>
              <a:rPr b="1" dirty="0" lang="en-US" smtClean="0">
                <a:latin typeface="Times New Roman" panose="02020603050405020304" pitchFamily="18" charset="0"/>
                <a:cs typeface="Times New Roman" panose="02020603050405020304" pitchFamily="18" charset="0"/>
              </a:rPr>
            </a:br>
            <a:r>
              <a:rPr b="1" dirty="0" lang="en-US" smtClean="0">
                <a:solidFill>
                  <a:schemeClr val="bg1"/>
                </a:solidFill>
                <a:latin typeface="Times New Roman" panose="02020603050405020304" pitchFamily="18" charset="0"/>
                <a:cs typeface="Times New Roman" panose="02020603050405020304" pitchFamily="18" charset="0"/>
              </a:rPr>
              <a:t>TECHNIQUES </a:t>
            </a:r>
            <a:r>
              <a:rPr b="1" dirty="0" lang="en-US">
                <a:solidFill>
                  <a:schemeClr val="bg1"/>
                </a:solidFill>
                <a:latin typeface="Times New Roman" panose="02020603050405020304" pitchFamily="18" charset="0"/>
                <a:cs typeface="Times New Roman" panose="02020603050405020304" pitchFamily="18" charset="0"/>
              </a:rPr>
              <a:t>OF RESUSCITATION</a:t>
            </a:r>
            <a:br>
              <a:rPr b="1" dirty="0" lang="en-US">
                <a:solidFill>
                  <a:schemeClr val="bg1"/>
                </a:solidFill>
                <a:latin typeface="Times New Roman" panose="02020603050405020304" pitchFamily="18" charset="0"/>
                <a:cs typeface="Times New Roman" panose="02020603050405020304" pitchFamily="18" charset="0"/>
              </a:rPr>
            </a:br>
            <a:endParaRPr b="1" dirty="0" lang="en-US">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08" name=""/>
        <p:cNvGrpSpPr/>
        <p:nvPr/>
      </p:nvGrpSpPr>
      <p:grpSpPr>
        <a:xfrm>
          <a:off x="0" y="0"/>
          <a:ext cx="0" cy="0"/>
          <a:chOff x="0" y="0"/>
          <a:chExt cx="0" cy="0"/>
        </a:xfrm>
      </p:grpSpPr>
      <p:sp>
        <p:nvSpPr>
          <p:cNvPr id="1048649" name="Content Placeholder 2"/>
          <p:cNvSpPr>
            <a:spLocks noGrp="1"/>
          </p:cNvSpPr>
          <p:nvPr>
            <p:ph idx="1"/>
          </p:nvPr>
        </p:nvSpPr>
        <p:spPr>
          <a:xfrm>
            <a:off x="1066800" y="1628800"/>
            <a:ext cx="10058400" cy="4896544"/>
          </a:xfrm>
        </p:spPr>
        <p:txBody>
          <a:bodyPr/>
          <a:p>
            <a:pPr indent="0" marL="0">
              <a:buNone/>
            </a:pPr>
            <a:r>
              <a:rPr dirty="0" sz="2800" lang="en-US">
                <a:latin typeface="Times New Roman" panose="02020603050405020304" pitchFamily="18" charset="0"/>
                <a:cs typeface="Times New Roman" panose="02020603050405020304" pitchFamily="18" charset="0"/>
              </a:rPr>
              <a:t>CPR is a crucial life – saving treatment that  can mean the difference between life and death.</a:t>
            </a:r>
          </a:p>
          <a:p>
            <a:pPr indent="0" marL="0">
              <a:buNone/>
            </a:pPr>
            <a:r>
              <a:rPr dirty="0" sz="2800" lang="en-US">
                <a:latin typeface="Times New Roman" panose="02020603050405020304" pitchFamily="18" charset="0"/>
                <a:cs typeface="Times New Roman" panose="02020603050405020304" pitchFamily="18" charset="0"/>
              </a:rPr>
              <a:t>No matter your experience or level of medical understanding, learning CPR is easy and simple and anybody can do it to save a life in an emergency.</a:t>
            </a:r>
          </a:p>
          <a:p>
            <a:pPr indent="0" marL="0">
              <a:buNone/>
            </a:pPr>
            <a:r>
              <a:rPr dirty="0" sz="2800" lang="en-US">
                <a:latin typeface="Times New Roman" panose="02020603050405020304" pitchFamily="18" charset="0"/>
                <a:cs typeface="Times New Roman" panose="02020603050405020304" pitchFamily="18" charset="0"/>
              </a:rPr>
              <a:t>We as nurses should know whom to give, when and how to perform, how to assist the procedure.</a:t>
            </a:r>
          </a:p>
          <a:p>
            <a:pPr indent="0" marL="0">
              <a:buNone/>
            </a:pPr>
            <a:r>
              <a:rPr dirty="0" sz="2800" lang="en-US">
                <a:latin typeface="Times New Roman" panose="02020603050405020304" pitchFamily="18" charset="0"/>
                <a:cs typeface="Times New Roman" panose="02020603050405020304" pitchFamily="18" charset="0"/>
              </a:rPr>
              <a:t>We should update our knowledge with the new guidelines and perform CPR to save precious lives.</a:t>
            </a:r>
          </a:p>
          <a:p>
            <a:pPr indent="0" marL="0">
              <a:buNone/>
            </a:pPr>
            <a:endParaRPr dirty="0" lang="en-US"/>
          </a:p>
        </p:txBody>
      </p:sp>
      <p:sp>
        <p:nvSpPr>
          <p:cNvPr id="1048650" name="Title 1"/>
          <p:cNvSpPr>
            <a:spLocks noGrp="1"/>
          </p:cNvSpPr>
          <p:nvPr>
            <p:ph type="title"/>
          </p:nvPr>
        </p:nvSpPr>
        <p:spPr>
          <a:prstGeom prst="rect"/>
        </p:spPr>
        <p:txBody>
          <a:bodyPr anchor="t" bIns="45720" lIns="91440" rIns="91440" rtlCol="0" tIns="45720" vert="horz">
            <a:normAutofit/>
          </a:bodyPr>
          <a:lstStyle>
            <a:lvl1pPr algn="l" defTabSz="457200" eaLnBrk="1" hangingPunct="1" latinLnBrk="0" rtl="0">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b="1" dirty="0" sz="4000" lang="en-US" smtClean="0">
                <a:solidFill>
                  <a:schemeClr val="bg1"/>
                </a:solidFill>
                <a:latin typeface="Times New Roman" panose="02020603050405020304" pitchFamily="18" charset="0"/>
                <a:cs typeface="Times New Roman" panose="02020603050405020304" pitchFamily="18" charset="0"/>
              </a:rPr>
              <a:t/>
            </a:r>
            <a:br>
              <a:rPr b="1" dirty="0" sz="4000" lang="en-US" smtClean="0">
                <a:solidFill>
                  <a:schemeClr val="bg1"/>
                </a:solidFill>
                <a:latin typeface="Times New Roman" panose="02020603050405020304" pitchFamily="18" charset="0"/>
                <a:cs typeface="Times New Roman" panose="02020603050405020304" pitchFamily="18" charset="0"/>
              </a:rPr>
            </a:br>
            <a:r>
              <a:rPr b="1" dirty="0" sz="4000" lang="en-US" smtClean="0">
                <a:solidFill>
                  <a:schemeClr val="bg1"/>
                </a:solidFill>
                <a:latin typeface="Times New Roman" panose="02020603050405020304" pitchFamily="18" charset="0"/>
                <a:cs typeface="Times New Roman" panose="02020603050405020304" pitchFamily="18" charset="0"/>
              </a:rPr>
              <a:t>CONCLUSION</a:t>
            </a:r>
            <a:endParaRPr b="1" dirty="0" sz="4000" lang="en-US">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09" name=""/>
        <p:cNvGrpSpPr/>
        <p:nvPr/>
      </p:nvGrpSpPr>
      <p:grpSpPr>
        <a:xfrm>
          <a:off x="0" y="0"/>
          <a:ext cx="0" cy="0"/>
          <a:chOff x="0" y="0"/>
          <a:chExt cx="0" cy="0"/>
        </a:xfrm>
      </p:grpSpPr>
      <p:sp>
        <p:nvSpPr>
          <p:cNvPr id="1048651" name="Content Placeholder 2"/>
          <p:cNvSpPr>
            <a:spLocks noGrp="1"/>
          </p:cNvSpPr>
          <p:nvPr>
            <p:ph idx="1"/>
          </p:nvPr>
        </p:nvSpPr>
        <p:spPr>
          <a:xfrm>
            <a:off x="1094508" y="1556792"/>
            <a:ext cx="10030691" cy="4860033"/>
          </a:xfrm>
        </p:spPr>
        <p:txBody>
          <a:bodyPr>
            <a:normAutofit/>
          </a:bodyPr>
          <a:p>
            <a:r>
              <a:rPr dirty="0" lang="en-US">
                <a:latin typeface="Times New Roman" panose="02020603050405020304" pitchFamily="18" charset="0"/>
                <a:cs typeface="Times New Roman" panose="02020603050405020304" pitchFamily="18" charset="0"/>
              </a:rPr>
              <a:t>Chandra N, </a:t>
            </a:r>
            <a:r>
              <a:rPr dirty="0" lang="en-US" err="1">
                <a:latin typeface="Times New Roman" panose="02020603050405020304" pitchFamily="18" charset="0"/>
                <a:cs typeface="Times New Roman" panose="02020603050405020304" pitchFamily="18" charset="0"/>
              </a:rPr>
              <a:t>Weisfeldt</a:t>
            </a:r>
            <a:r>
              <a:rPr dirty="0" lang="en-US">
                <a:latin typeface="Times New Roman" panose="02020603050405020304" pitchFamily="18" charset="0"/>
                <a:cs typeface="Times New Roman" panose="02020603050405020304" pitchFamily="18" charset="0"/>
              </a:rPr>
              <a:t> ML, Snyder L, </a:t>
            </a:r>
            <a:r>
              <a:rPr dirty="0" lang="en-US" err="1">
                <a:latin typeface="Times New Roman" panose="02020603050405020304" pitchFamily="18" charset="0"/>
                <a:cs typeface="Times New Roman" panose="02020603050405020304" pitchFamily="18" charset="0"/>
              </a:rPr>
              <a:t>Hoffecker</a:t>
            </a:r>
            <a:r>
              <a:rPr dirty="0" lang="en-US">
                <a:latin typeface="Times New Roman" panose="02020603050405020304" pitchFamily="18" charset="0"/>
                <a:cs typeface="Times New Roman" panose="02020603050405020304" pitchFamily="18" charset="0"/>
              </a:rPr>
              <a:t> M; Augmentation of carotid flow during CPR by ventilation at high airway pressures simultaneous </a:t>
            </a:r>
            <a:r>
              <a:rPr dirty="0" lang="en-US" err="1">
                <a:latin typeface="Times New Roman" panose="02020603050405020304" pitchFamily="18" charset="0"/>
                <a:cs typeface="Times New Roman" panose="02020603050405020304" pitchFamily="18" charset="0"/>
              </a:rPr>
              <a:t>wiyh</a:t>
            </a:r>
            <a:r>
              <a:rPr dirty="0" lang="en-US">
                <a:latin typeface="Times New Roman" panose="02020603050405020304" pitchFamily="18" charset="0"/>
                <a:cs typeface="Times New Roman" panose="02020603050405020304" pitchFamily="18" charset="0"/>
              </a:rPr>
              <a:t> chest compression. Am J </a:t>
            </a:r>
            <a:r>
              <a:rPr dirty="0" lang="en-US" err="1">
                <a:latin typeface="Times New Roman" panose="02020603050405020304" pitchFamily="18" charset="0"/>
                <a:cs typeface="Times New Roman" panose="02020603050405020304" pitchFamily="18" charset="0"/>
              </a:rPr>
              <a:t>Cardiol</a:t>
            </a:r>
            <a:r>
              <a:rPr dirty="0" lang="en-US">
                <a:latin typeface="Times New Roman" panose="02020603050405020304" pitchFamily="18" charset="0"/>
                <a:cs typeface="Times New Roman" panose="02020603050405020304" pitchFamily="18" charset="0"/>
              </a:rPr>
              <a:t> 48; 1053, </a:t>
            </a:r>
            <a:r>
              <a:rPr dirty="0" lang="en-US" smtClean="0">
                <a:latin typeface="Times New Roman" panose="02020603050405020304" pitchFamily="18" charset="0"/>
                <a:cs typeface="Times New Roman" panose="02020603050405020304" pitchFamily="18" charset="0"/>
              </a:rPr>
              <a:t>2020</a:t>
            </a:r>
          </a:p>
          <a:p>
            <a:r>
              <a:rPr dirty="0" lang="en-US" smtClean="0">
                <a:latin typeface="Times New Roman" panose="02020603050405020304" pitchFamily="18" charset="0"/>
                <a:cs typeface="Times New Roman" panose="02020603050405020304" pitchFamily="18" charset="0"/>
              </a:rPr>
              <a:t>Fisher </a:t>
            </a:r>
            <a:r>
              <a:rPr dirty="0" lang="en-US">
                <a:latin typeface="Times New Roman" panose="02020603050405020304" pitchFamily="18" charset="0"/>
                <a:cs typeface="Times New Roman" panose="02020603050405020304" pitchFamily="18" charset="0"/>
              </a:rPr>
              <a:t>J. </a:t>
            </a:r>
            <a:r>
              <a:rPr dirty="0" lang="en-US" err="1">
                <a:latin typeface="Times New Roman" panose="02020603050405020304" pitchFamily="18" charset="0"/>
                <a:cs typeface="Times New Roman" panose="02020603050405020304" pitchFamily="18" charset="0"/>
              </a:rPr>
              <a:t>Vaghaiwallai</a:t>
            </a:r>
            <a:r>
              <a:rPr dirty="0" lang="en-US">
                <a:latin typeface="Times New Roman" panose="02020603050405020304" pitchFamily="18" charset="0"/>
                <a:cs typeface="Times New Roman" panose="02020603050405020304" pitchFamily="18" charset="0"/>
              </a:rPr>
              <a:t> F, </a:t>
            </a:r>
            <a:r>
              <a:rPr dirty="0" lang="en-US" err="1">
                <a:latin typeface="Times New Roman" panose="02020603050405020304" pitchFamily="18" charset="0"/>
                <a:cs typeface="Times New Roman" panose="02020603050405020304" pitchFamily="18" charset="0"/>
              </a:rPr>
              <a:t>Tsitlik</a:t>
            </a:r>
            <a:r>
              <a:rPr dirty="0" lang="en-US">
                <a:latin typeface="Times New Roman" panose="02020603050405020304" pitchFamily="18" charset="0"/>
                <a:cs typeface="Times New Roman" panose="02020603050405020304" pitchFamily="18" charset="0"/>
              </a:rPr>
              <a:t> J, Levin H, Brinker J; Determinants and clinical significance of jugular venous valve competence, CIRCULATION 65: 188, 2015</a:t>
            </a:r>
            <a:r>
              <a:rPr dirty="0" lang="en-US" smtClean="0">
                <a:latin typeface="Times New Roman" panose="02020603050405020304" pitchFamily="18" charset="0"/>
                <a:cs typeface="Times New Roman" panose="02020603050405020304" pitchFamily="18" charset="0"/>
              </a:rPr>
              <a:t>.</a:t>
            </a:r>
          </a:p>
          <a:p>
            <a:r>
              <a:rPr dirty="0" lang="en-US" err="1">
                <a:latin typeface="Times New Roman" panose="02020603050405020304" pitchFamily="18" charset="0"/>
                <a:cs typeface="Times New Roman" panose="02020603050405020304" pitchFamily="18" charset="0"/>
              </a:rPr>
              <a:t>Guildner</a:t>
            </a:r>
            <a:r>
              <a:rPr dirty="0" lang="en-US">
                <a:latin typeface="Times New Roman" panose="02020603050405020304" pitchFamily="18" charset="0"/>
                <a:cs typeface="Times New Roman" panose="02020603050405020304" pitchFamily="18" charset="0"/>
              </a:rPr>
              <a:t> CW; Resuscitation – opening the airway : a comparative study of techniques for opening an airway obstructed by the tongue. JACEP 5; 588, </a:t>
            </a:r>
            <a:r>
              <a:rPr dirty="0" lang="en-US" smtClean="0">
                <a:latin typeface="Times New Roman" panose="02020603050405020304" pitchFamily="18" charset="0"/>
                <a:cs typeface="Times New Roman" panose="02020603050405020304" pitchFamily="18" charset="0"/>
              </a:rPr>
              <a:t>1998</a:t>
            </a:r>
            <a:endParaRPr dirty="0" lang="en-US">
              <a:latin typeface="Times New Roman" panose="02020603050405020304" pitchFamily="18" charset="0"/>
              <a:cs typeface="Times New Roman" panose="02020603050405020304" pitchFamily="18" charset="0"/>
            </a:endParaRPr>
          </a:p>
          <a:p>
            <a:r>
              <a:rPr dirty="0" lang="en-US" err="1" smtClean="0">
                <a:latin typeface="Times New Roman" panose="02020603050405020304" pitchFamily="18" charset="0"/>
                <a:cs typeface="Times New Roman" panose="02020603050405020304" pitchFamily="18" charset="0"/>
              </a:rPr>
              <a:t>Reddings</a:t>
            </a:r>
            <a:r>
              <a:rPr dirty="0" lang="en-US" smtClean="0">
                <a:latin typeface="Times New Roman" panose="02020603050405020304" pitchFamily="18" charset="0"/>
                <a:cs typeface="Times New Roman" panose="02020603050405020304" pitchFamily="18" charset="0"/>
              </a:rPr>
              <a:t> </a:t>
            </a:r>
            <a:r>
              <a:rPr dirty="0" lang="en-US">
                <a:latin typeface="Times New Roman" panose="02020603050405020304" pitchFamily="18" charset="0"/>
                <a:cs typeface="Times New Roman" panose="02020603050405020304" pitchFamily="18" charset="0"/>
              </a:rPr>
              <a:t>JS; The chocking controversy. Critique and evidence on the Heimlich maneuver. Critical Care Medicine 7; 475. </a:t>
            </a:r>
            <a:r>
              <a:rPr dirty="0" lang="en-US" smtClean="0">
                <a:latin typeface="Times New Roman" panose="02020603050405020304" pitchFamily="18" charset="0"/>
                <a:cs typeface="Times New Roman" panose="02020603050405020304" pitchFamily="18" charset="0"/>
              </a:rPr>
              <a:t>2008</a:t>
            </a:r>
          </a:p>
          <a:p>
            <a:r>
              <a:rPr dirty="0" lang="en-US">
                <a:latin typeface="Times New Roman" panose="02020603050405020304" pitchFamily="18" charset="0"/>
                <a:cs typeface="Times New Roman" panose="02020603050405020304" pitchFamily="18" charset="0"/>
              </a:rPr>
              <a:t>Taylor GJ, Rubin R, Tucker M; Importance of prolonged compression  during cardiopulmonary resuscitation in man. N. </a:t>
            </a:r>
            <a:r>
              <a:rPr dirty="0" lang="en-US" err="1">
                <a:latin typeface="Times New Roman" panose="02020603050405020304" pitchFamily="18" charset="0"/>
                <a:cs typeface="Times New Roman" panose="02020603050405020304" pitchFamily="18" charset="0"/>
              </a:rPr>
              <a:t>Engl</a:t>
            </a:r>
            <a:r>
              <a:rPr dirty="0" lang="en-US">
                <a:latin typeface="Times New Roman" panose="02020603050405020304" pitchFamily="18" charset="0"/>
                <a:cs typeface="Times New Roman" panose="02020603050405020304" pitchFamily="18" charset="0"/>
              </a:rPr>
              <a:t> J Med 296; 1515, 2007</a:t>
            </a:r>
          </a:p>
          <a:p>
            <a:endParaRPr dirty="0" lang="en-US">
              <a:latin typeface="Times New Roman" panose="02020603050405020304" pitchFamily="18" charset="0"/>
              <a:cs typeface="Times New Roman" panose="02020603050405020304" pitchFamily="18" charset="0"/>
            </a:endParaRPr>
          </a:p>
          <a:p>
            <a:pPr indent="0" marL="0">
              <a:buNone/>
            </a:pPr>
            <a:endParaRPr dirty="0" lang="en-US"/>
          </a:p>
        </p:txBody>
      </p:sp>
      <p:sp>
        <p:nvSpPr>
          <p:cNvPr id="1048652" name="Title 1"/>
          <p:cNvSpPr>
            <a:spLocks noGrp="1"/>
          </p:cNvSpPr>
          <p:nvPr>
            <p:ph type="title"/>
          </p:nvPr>
        </p:nvSpPr>
        <p:spPr>
          <a:prstGeom prst="rect"/>
        </p:spPr>
        <p:txBody>
          <a:bodyPr anchor="t" bIns="45720" lIns="91440" rIns="91440" rtlCol="0" tIns="45720" vert="horz">
            <a:normAutofit/>
          </a:bodyPr>
          <a:lstStyle>
            <a:lvl1pPr algn="l" defTabSz="457200" eaLnBrk="1" hangingPunct="1" latinLnBrk="0" rtl="0">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b="1" dirty="0" lang="en-US" smtClean="0"/>
              <a:t/>
            </a:r>
            <a:br>
              <a:rPr b="1" dirty="0" lang="en-US" smtClean="0"/>
            </a:br>
            <a:r>
              <a:rPr b="1" dirty="0" sz="4000" lang="en-US" smtClean="0">
                <a:solidFill>
                  <a:schemeClr val="bg1"/>
                </a:solidFill>
              </a:rPr>
              <a:t>REFERENCES</a:t>
            </a:r>
            <a:endParaRPr b="1" dirty="0" sz="4000" lang="en-US">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10" name=""/>
        <p:cNvGrpSpPr/>
        <p:nvPr/>
      </p:nvGrpSpPr>
      <p:grpSpPr>
        <a:xfrm>
          <a:off x="0" y="0"/>
          <a:ext cx="0" cy="0"/>
          <a:chOff x="0" y="0"/>
          <a:chExt cx="0" cy="0"/>
        </a:xfrm>
      </p:grpSpPr>
      <p:sp>
        <p:nvSpPr>
          <p:cNvPr id="1048653" name="Content Placeholder 2"/>
          <p:cNvSpPr>
            <a:spLocks noGrp="1"/>
          </p:cNvSpPr>
          <p:nvPr>
            <p:ph idx="1"/>
          </p:nvPr>
        </p:nvSpPr>
        <p:spPr>
          <a:prstGeom prst="rect"/>
        </p:spPr>
        <p:txBody>
          <a:bodyPr bIns="45720" lIns="91440" rIns="91440" rtlCol="0" tIns="45720" vert="horz">
            <a:normAutofit/>
          </a:bodyPr>
          <a:lstStyle>
            <a:lvl1pPr algn="l" defTabSz="457200" eaLnBrk="1" hangingPunct="1" indent="-342900" latinLnBrk="0" marL="342900" rtl="0">
              <a:spcBef>
                <a:spcPts val="1000"/>
              </a:spcBef>
              <a:spcAft>
                <a:spcPts val="0"/>
              </a:spcAft>
              <a:buClr>
                <a:schemeClr val="accent1"/>
              </a:buClr>
              <a:buFont typeface="Wingdings 3" panose="05040102010807070707" charset="2"/>
              <a:buChar char=""/>
              <a:defRPr sz="1800" kern="1200">
                <a:solidFill>
                  <a:schemeClr val="tx1">
                    <a:lumMod val="75000"/>
                    <a:lumOff val="25000"/>
                  </a:schemeClr>
                </a:solidFill>
                <a:latin typeface="+mn-lt"/>
                <a:ea typeface="+mn-ea"/>
                <a:cs typeface="+mn-cs"/>
              </a:defRPr>
            </a:lvl1pPr>
            <a:lvl2pPr algn="l" defTabSz="457200" eaLnBrk="1" hangingPunct="1" indent="-285750" latinLnBrk="0" marL="742950" rtl="0">
              <a:spcBef>
                <a:spcPts val="1000"/>
              </a:spcBef>
              <a:spcAft>
                <a:spcPts val="0"/>
              </a:spcAft>
              <a:buClr>
                <a:schemeClr val="accent1"/>
              </a:buClr>
              <a:buFont typeface="Wingdings 3" panose="05040102010807070707" charset="2"/>
              <a:buChar char=""/>
              <a:defRPr sz="1600" kern="1200">
                <a:solidFill>
                  <a:schemeClr val="tx1">
                    <a:lumMod val="75000"/>
                    <a:lumOff val="25000"/>
                  </a:schemeClr>
                </a:solidFill>
                <a:latin typeface="+mn-lt"/>
                <a:ea typeface="+mn-ea"/>
                <a:cs typeface="+mn-cs"/>
              </a:defRPr>
            </a:lvl2pPr>
            <a:lvl3pPr algn="l" defTabSz="457200" eaLnBrk="1" hangingPunct="1" indent="-228600" latinLnBrk="0" marL="1143000" rtl="0">
              <a:spcBef>
                <a:spcPts val="1000"/>
              </a:spcBef>
              <a:spcAft>
                <a:spcPts val="0"/>
              </a:spcAft>
              <a:buClr>
                <a:schemeClr val="accent1"/>
              </a:buClr>
              <a:buFont typeface="Wingdings 3" panose="05040102010807070707" charset="2"/>
              <a:buChar char=""/>
              <a:defRPr sz="1400" kern="1200">
                <a:solidFill>
                  <a:schemeClr val="tx1">
                    <a:lumMod val="75000"/>
                    <a:lumOff val="25000"/>
                  </a:schemeClr>
                </a:solidFill>
                <a:latin typeface="+mn-lt"/>
                <a:ea typeface="+mn-ea"/>
                <a:cs typeface="+mn-cs"/>
              </a:defRPr>
            </a:lvl3pPr>
            <a:lvl4pPr algn="l" defTabSz="457200" eaLnBrk="1" hangingPunct="1" indent="-228600" latinLnBrk="0" marL="1600200" rtl="0">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4pPr>
            <a:lvl5pPr algn="l" defTabSz="457200" eaLnBrk="1" hangingPunct="1" indent="-228600" latinLnBrk="0" marL="2057400" rtl="0">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5pPr>
            <a:lvl6pPr algn="l" defTabSz="457200" eaLnBrk="1" hangingPunct="1" indent="-228600" latinLnBrk="0" marL="2514600" rtl="0">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6pPr>
            <a:lvl7pPr algn="l" defTabSz="457200" eaLnBrk="1" hangingPunct="1" indent="-228600" latinLnBrk="0" marL="2971800" rtl="0">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7pPr>
            <a:lvl8pPr algn="l" defTabSz="457200" eaLnBrk="1" hangingPunct="1" indent="-228600" latinLnBrk="0" marL="3429000" rtl="0">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8pPr>
            <a:lvl9pPr algn="l" defTabSz="457200" eaLnBrk="1" hangingPunct="1" indent="-228600" latinLnBrk="0" marL="3886200" rtl="0">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9pPr>
          </a:lstStyle>
          <a:p>
            <a:pPr algn="ctr" indent="0" marL="0">
              <a:buNone/>
            </a:pPr>
            <a:endParaRPr b="1" dirty="0" sz="8000" lang="en-US" smtClean="0">
              <a:solidFill>
                <a:srgbClr val="C00000"/>
              </a:solidFill>
              <a:latin typeface="Blackadder ITC" panose="04020505051007020D02" pitchFamily="82" charset="0"/>
            </a:endParaRPr>
          </a:p>
          <a:p>
            <a:pPr algn="ctr" indent="0" marL="0">
              <a:buNone/>
            </a:pPr>
            <a:r>
              <a:rPr b="1" dirty="0" sz="8000" lang="en-US" smtClean="0">
                <a:solidFill>
                  <a:srgbClr val="C00000"/>
                </a:solidFill>
                <a:latin typeface="Gigi" panose="04040504061007020D02" pitchFamily="82" charset="0"/>
              </a:rPr>
              <a:t>THANK </a:t>
            </a:r>
            <a:r>
              <a:rPr b="1" dirty="0" sz="8000" lang="en-US">
                <a:solidFill>
                  <a:srgbClr val="C00000"/>
                </a:solidFill>
                <a:latin typeface="Gigi" panose="04040504061007020D02" pitchFamily="82" charset="0"/>
              </a:rPr>
              <a:t>YOU </a:t>
            </a:r>
            <a:r>
              <a:rPr b="1" dirty="0" sz="8000" lang="en-US" smtClean="0">
                <a:solidFill>
                  <a:srgbClr val="C00000"/>
                </a:solidFill>
                <a:latin typeface="Gigi" panose="04040504061007020D02" pitchFamily="82" charset="0"/>
              </a:rPr>
              <a:t> FOR   LISTENING</a:t>
            </a:r>
            <a:endParaRPr b="1" dirty="0" sz="8000" lang="en-US">
              <a:solidFill>
                <a:srgbClr val="C00000"/>
              </a:solidFill>
              <a:latin typeface="Gigi" panose="04040504061007020D02" pitchFamily="82"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67" name=""/>
        <p:cNvGrpSpPr/>
        <p:nvPr/>
      </p:nvGrpSpPr>
      <p:grpSpPr>
        <a:xfrm>
          <a:off x="0" y="0"/>
          <a:ext cx="0" cy="0"/>
          <a:chOff x="0" y="0"/>
          <a:chExt cx="0" cy="0"/>
        </a:xfrm>
      </p:grpSpPr>
      <p:sp>
        <p:nvSpPr>
          <p:cNvPr id="1048596" name="Title 1"/>
          <p:cNvSpPr>
            <a:spLocks noGrp="1"/>
          </p:cNvSpPr>
          <p:nvPr>
            <p:ph type="title"/>
          </p:nvPr>
        </p:nvSpPr>
        <p:spPr/>
        <p:txBody>
          <a:bodyPr>
            <a:normAutofit/>
          </a:bodyPr>
          <a:p>
            <a:r>
              <a:rPr b="1" dirty="0" lang="en-US">
                <a:latin typeface="Times New Roman" panose="02020603050405020304" pitchFamily="18" charset="0"/>
                <a:cs typeface="Times New Roman" panose="02020603050405020304" pitchFamily="18" charset="0"/>
              </a:rPr>
              <a:t>PHASES OF CARDIOPULMONARY </a:t>
            </a:r>
            <a:r>
              <a:rPr b="1" dirty="0" lang="en-US" smtClean="0">
                <a:latin typeface="Times New Roman" panose="02020603050405020304" pitchFamily="18" charset="0"/>
                <a:cs typeface="Times New Roman" panose="02020603050405020304" pitchFamily="18" charset="0"/>
              </a:rPr>
              <a:t>RESUSCITATION</a:t>
            </a:r>
            <a:endParaRPr dirty="0" lang="en-US"/>
          </a:p>
        </p:txBody>
      </p:sp>
      <p:sp>
        <p:nvSpPr>
          <p:cNvPr id="1048597" name="Content Placeholder 2"/>
          <p:cNvSpPr>
            <a:spLocks noGrp="1"/>
          </p:cNvSpPr>
          <p:nvPr>
            <p:ph idx="1"/>
          </p:nvPr>
        </p:nvSpPr>
        <p:spPr>
          <a:xfrm>
            <a:off x="1066800" y="1497583"/>
            <a:ext cx="9601200" cy="5243785"/>
          </a:xfrm>
          <a:prstGeom prst="rect"/>
        </p:spPr>
        <p:txBody>
          <a:bodyPr bIns="45720" lIns="91440" rIns="91440" rtlCol="0" tIns="45720" vert="horz">
            <a:normAutofit/>
          </a:bodyPr>
          <a:lstStyle>
            <a:lvl1pPr algn="l" defTabSz="457200" eaLnBrk="1" hangingPunct="1" indent="-342900" latinLnBrk="0" marL="342900" rtl="0">
              <a:spcBef>
                <a:spcPts val="1000"/>
              </a:spcBef>
              <a:spcAft>
                <a:spcPts val="0"/>
              </a:spcAft>
              <a:buClr>
                <a:schemeClr val="accent1"/>
              </a:buClr>
              <a:buFont typeface="Wingdings 3" panose="05040102010807070707" charset="2"/>
              <a:buChar char=""/>
              <a:defRPr sz="1800" kern="1200">
                <a:solidFill>
                  <a:schemeClr val="tx1">
                    <a:lumMod val="75000"/>
                    <a:lumOff val="25000"/>
                  </a:schemeClr>
                </a:solidFill>
                <a:latin typeface="+mn-lt"/>
                <a:ea typeface="+mn-ea"/>
                <a:cs typeface="+mn-cs"/>
              </a:defRPr>
            </a:lvl1pPr>
            <a:lvl2pPr algn="l" defTabSz="457200" eaLnBrk="1" hangingPunct="1" indent="-285750" latinLnBrk="0" marL="742950" rtl="0">
              <a:spcBef>
                <a:spcPts val="1000"/>
              </a:spcBef>
              <a:spcAft>
                <a:spcPts val="0"/>
              </a:spcAft>
              <a:buClr>
                <a:schemeClr val="accent1"/>
              </a:buClr>
              <a:buFont typeface="Wingdings 3" panose="05040102010807070707" charset="2"/>
              <a:buChar char=""/>
              <a:defRPr sz="1600" kern="1200">
                <a:solidFill>
                  <a:schemeClr val="tx1">
                    <a:lumMod val="75000"/>
                    <a:lumOff val="25000"/>
                  </a:schemeClr>
                </a:solidFill>
                <a:latin typeface="+mn-lt"/>
                <a:ea typeface="+mn-ea"/>
                <a:cs typeface="+mn-cs"/>
              </a:defRPr>
            </a:lvl2pPr>
            <a:lvl3pPr algn="l" defTabSz="457200" eaLnBrk="1" hangingPunct="1" indent="-228600" latinLnBrk="0" marL="1143000" rtl="0">
              <a:spcBef>
                <a:spcPts val="1000"/>
              </a:spcBef>
              <a:spcAft>
                <a:spcPts val="0"/>
              </a:spcAft>
              <a:buClr>
                <a:schemeClr val="accent1"/>
              </a:buClr>
              <a:buFont typeface="Wingdings 3" panose="05040102010807070707" charset="2"/>
              <a:buChar char=""/>
              <a:defRPr sz="1400" kern="1200">
                <a:solidFill>
                  <a:schemeClr val="tx1">
                    <a:lumMod val="75000"/>
                    <a:lumOff val="25000"/>
                  </a:schemeClr>
                </a:solidFill>
                <a:latin typeface="+mn-lt"/>
                <a:ea typeface="+mn-ea"/>
                <a:cs typeface="+mn-cs"/>
              </a:defRPr>
            </a:lvl3pPr>
            <a:lvl4pPr algn="l" defTabSz="457200" eaLnBrk="1" hangingPunct="1" indent="-228600" latinLnBrk="0" marL="1600200" rtl="0">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4pPr>
            <a:lvl5pPr algn="l" defTabSz="457200" eaLnBrk="1" hangingPunct="1" indent="-228600" latinLnBrk="0" marL="2057400" rtl="0">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5pPr>
            <a:lvl6pPr algn="l" defTabSz="457200" eaLnBrk="1" hangingPunct="1" indent="-228600" latinLnBrk="0" marL="2514600" rtl="0">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6pPr>
            <a:lvl7pPr algn="l" defTabSz="457200" eaLnBrk="1" hangingPunct="1" indent="-228600" latinLnBrk="0" marL="2971800" rtl="0">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7pPr>
            <a:lvl8pPr algn="l" defTabSz="457200" eaLnBrk="1" hangingPunct="1" indent="-228600" latinLnBrk="0" marL="3429000" rtl="0">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8pPr>
            <a:lvl9pPr algn="l" defTabSz="457200" eaLnBrk="1" hangingPunct="1" indent="-228600" latinLnBrk="0" marL="3886200" rtl="0">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9pPr>
          </a:lstStyle>
          <a:p>
            <a:pPr indent="0" marL="0">
              <a:buNone/>
            </a:pPr>
            <a:r>
              <a:rPr dirty="0" sz="2400" lang="en-US">
                <a:latin typeface="Times New Roman" panose="02020603050405020304" pitchFamily="18" charset="0"/>
                <a:cs typeface="Times New Roman" panose="02020603050405020304" pitchFamily="18" charset="0"/>
              </a:rPr>
              <a:t>1</a:t>
            </a:r>
            <a:r>
              <a:rPr b="1" dirty="0" sz="2400" i="1" lang="en-US">
                <a:latin typeface="Times New Roman" panose="02020603050405020304" pitchFamily="18" charset="0"/>
                <a:cs typeface="Times New Roman" panose="02020603050405020304" pitchFamily="18" charset="0"/>
              </a:rPr>
              <a:t>. Basic Life Support</a:t>
            </a:r>
            <a:r>
              <a:rPr dirty="0" sz="2400" lang="en-US">
                <a:latin typeface="Times New Roman" panose="02020603050405020304" pitchFamily="18" charset="0"/>
                <a:cs typeface="Times New Roman" panose="02020603050405020304" pitchFamily="18" charset="0"/>
              </a:rPr>
              <a:t> – Circulation</a:t>
            </a:r>
          </a:p>
          <a:p>
            <a:pPr indent="0" marL="0">
              <a:buNone/>
            </a:pPr>
            <a:r>
              <a:rPr dirty="0" sz="2400" lang="en-US">
                <a:latin typeface="Times New Roman" panose="02020603050405020304" pitchFamily="18" charset="0"/>
                <a:cs typeface="Times New Roman" panose="02020603050405020304" pitchFamily="18" charset="0"/>
              </a:rPr>
              <a:t>		- Airway</a:t>
            </a:r>
          </a:p>
          <a:p>
            <a:pPr indent="0" marL="0">
              <a:buNone/>
            </a:pPr>
            <a:r>
              <a:rPr dirty="0" sz="2400" lang="en-US">
                <a:latin typeface="Times New Roman" panose="02020603050405020304" pitchFamily="18" charset="0"/>
                <a:cs typeface="Times New Roman" panose="02020603050405020304" pitchFamily="18" charset="0"/>
              </a:rPr>
              <a:t>                 - Breathing</a:t>
            </a:r>
          </a:p>
          <a:p>
            <a:pPr indent="0" marL="0">
              <a:buNone/>
            </a:pPr>
            <a:r>
              <a:rPr dirty="0" sz="2400" lang="en-US">
                <a:latin typeface="Times New Roman" panose="02020603050405020304" pitchFamily="18" charset="0"/>
                <a:cs typeface="Times New Roman" panose="02020603050405020304" pitchFamily="18" charset="0"/>
              </a:rPr>
              <a:t>2</a:t>
            </a:r>
            <a:r>
              <a:rPr b="1" dirty="0" sz="2400" i="1" lang="en-US">
                <a:latin typeface="Times New Roman" panose="02020603050405020304" pitchFamily="18" charset="0"/>
                <a:cs typeface="Times New Roman" panose="02020603050405020304" pitchFamily="18" charset="0"/>
              </a:rPr>
              <a:t>. Advanced  Life Support</a:t>
            </a:r>
            <a:r>
              <a:rPr dirty="0" sz="2400" lang="en-US">
                <a:latin typeface="Times New Roman" panose="02020603050405020304" pitchFamily="18" charset="0"/>
                <a:cs typeface="Times New Roman" panose="02020603050405020304" pitchFamily="18" charset="0"/>
              </a:rPr>
              <a:t>  - Drugs</a:t>
            </a:r>
          </a:p>
          <a:p>
            <a:pPr indent="0" marL="0">
              <a:buNone/>
            </a:pPr>
            <a:r>
              <a:rPr dirty="0" sz="2400" lang="en-US">
                <a:latin typeface="Times New Roman" panose="02020603050405020304" pitchFamily="18" charset="0"/>
                <a:cs typeface="Times New Roman" panose="02020603050405020304" pitchFamily="18" charset="0"/>
              </a:rPr>
              <a:t>                  - Electrocardiography</a:t>
            </a:r>
          </a:p>
          <a:p>
            <a:pPr indent="0" marL="0">
              <a:buNone/>
            </a:pPr>
            <a:r>
              <a:rPr dirty="0" sz="2400" lang="en-US">
                <a:latin typeface="Times New Roman" panose="02020603050405020304" pitchFamily="18" charset="0"/>
                <a:cs typeface="Times New Roman" panose="02020603050405020304" pitchFamily="18" charset="0"/>
              </a:rPr>
              <a:t>                  - Fibrillation</a:t>
            </a:r>
          </a:p>
          <a:p>
            <a:pPr indent="0" marL="0">
              <a:buNone/>
            </a:pPr>
            <a:r>
              <a:rPr dirty="0" sz="2400" lang="en-US">
                <a:latin typeface="Times New Roman" panose="02020603050405020304" pitchFamily="18" charset="0"/>
                <a:cs typeface="Times New Roman" panose="02020603050405020304" pitchFamily="18" charset="0"/>
              </a:rPr>
              <a:t>3. </a:t>
            </a:r>
            <a:r>
              <a:rPr b="1" dirty="0" sz="2400" i="1" lang="en-US">
                <a:latin typeface="Times New Roman" panose="02020603050405020304" pitchFamily="18" charset="0"/>
                <a:cs typeface="Times New Roman" panose="02020603050405020304" pitchFamily="18" charset="0"/>
              </a:rPr>
              <a:t>Prolonged Life Support</a:t>
            </a:r>
            <a:r>
              <a:rPr dirty="0" sz="2400" lang="en-US">
                <a:latin typeface="Times New Roman" panose="02020603050405020304" pitchFamily="18" charset="0"/>
                <a:cs typeface="Times New Roman" panose="02020603050405020304" pitchFamily="18" charset="0"/>
              </a:rPr>
              <a:t> – Post Resuscitation Care</a:t>
            </a:r>
          </a:p>
          <a:p>
            <a:pPr indent="0" marL="0">
              <a:buNone/>
            </a:pPr>
            <a:r>
              <a:rPr b="1" dirty="0" sz="2400" lang="en-US">
                <a:latin typeface="Times New Roman" panose="02020603050405020304" pitchFamily="18" charset="0"/>
                <a:cs typeface="Times New Roman" panose="02020603050405020304" pitchFamily="18" charset="0"/>
              </a:rPr>
              <a:t>CHAIN OF SURVIVAL</a:t>
            </a:r>
            <a:endParaRPr dirty="0" sz="2400" lang="en-US">
              <a:latin typeface="Times New Roman" panose="02020603050405020304" pitchFamily="18" charset="0"/>
              <a:cs typeface="Times New Roman" panose="02020603050405020304" pitchFamily="18" charset="0"/>
            </a:endParaRPr>
          </a:p>
          <a:p>
            <a:pPr indent="0" lvl="0" marL="0">
              <a:buNone/>
            </a:pPr>
            <a:r>
              <a:rPr dirty="0" sz="2400" lang="en-US">
                <a:latin typeface="Times New Roman" panose="02020603050405020304" pitchFamily="18" charset="0"/>
                <a:cs typeface="Times New Roman" panose="02020603050405020304" pitchFamily="18" charset="0"/>
              </a:rPr>
              <a:t>1.   Early recognition and call for help to prevent cardiac arrest</a:t>
            </a:r>
          </a:p>
          <a:p>
            <a:pPr indent="0" lvl="0" marL="0">
              <a:buNone/>
            </a:pPr>
            <a:r>
              <a:rPr dirty="0" sz="2400" lang="en-US">
                <a:latin typeface="Times New Roman" panose="02020603050405020304" pitchFamily="18" charset="0"/>
                <a:cs typeface="Times New Roman" panose="02020603050405020304" pitchFamily="18" charset="0"/>
              </a:rPr>
              <a:t>2.   Early CPR to buy time</a:t>
            </a:r>
          </a:p>
          <a:p>
            <a:pPr indent="0" lvl="0" marL="0">
              <a:buNone/>
            </a:pPr>
            <a:r>
              <a:rPr dirty="0" sz="2400" lang="en-US">
                <a:latin typeface="Times New Roman" panose="02020603050405020304" pitchFamily="18" charset="0"/>
                <a:cs typeface="Times New Roman" panose="02020603050405020304" pitchFamily="18" charset="0"/>
              </a:rPr>
              <a:t>3.   Early defibrillation to restart the heart</a:t>
            </a:r>
          </a:p>
          <a:p>
            <a:pPr indent="0" lvl="0" marL="0">
              <a:buNone/>
            </a:pPr>
            <a:r>
              <a:rPr dirty="0" sz="2400" lang="en-US">
                <a:latin typeface="Times New Roman" panose="02020603050405020304" pitchFamily="18" charset="0"/>
                <a:cs typeface="Times New Roman" panose="02020603050405020304" pitchFamily="18" charset="0"/>
              </a:rPr>
              <a:t>4.   Post resuscitation care to restore quality of life</a:t>
            </a:r>
          </a:p>
          <a:p>
            <a:pPr indent="0" marL="0">
              <a:buNone/>
            </a:pPr>
            <a:endParaRPr dirty="0"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68" name=""/>
        <p:cNvGrpSpPr/>
        <p:nvPr/>
      </p:nvGrpSpPr>
      <p:grpSpPr>
        <a:xfrm>
          <a:off x="0" y="0"/>
          <a:ext cx="0" cy="0"/>
          <a:chOff x="0" y="0"/>
          <a:chExt cx="0" cy="0"/>
        </a:xfrm>
      </p:grpSpPr>
      <p:sp>
        <p:nvSpPr>
          <p:cNvPr id="1048598" name="Content Placeholder 2"/>
          <p:cNvSpPr>
            <a:spLocks noGrp="1"/>
          </p:cNvSpPr>
          <p:nvPr>
            <p:ph idx="1"/>
          </p:nvPr>
        </p:nvSpPr>
        <p:spPr>
          <a:xfrm>
            <a:off x="1524000" y="1556792"/>
            <a:ext cx="9144000" cy="5040559"/>
          </a:xfrm>
        </p:spPr>
        <p:txBody>
          <a:bodyPr>
            <a:normAutofit/>
          </a:bodyPr>
          <a:p>
            <a:pPr indent="0" marL="0">
              <a:buNone/>
            </a:pPr>
            <a:r>
              <a:rPr dirty="0" sz="2800" lang="en-US">
                <a:latin typeface="Times New Roman" panose="02020603050405020304" pitchFamily="18" charset="0"/>
                <a:cs typeface="Times New Roman" panose="02020603050405020304" pitchFamily="18" charset="0"/>
              </a:rPr>
              <a:t>Early recognition: it is an assessment phase.</a:t>
            </a:r>
          </a:p>
          <a:p>
            <a:pPr indent="0" marL="0">
              <a:buNone/>
            </a:pPr>
            <a:r>
              <a:rPr dirty="0" sz="2800" lang="en-US">
                <a:latin typeface="Times New Roman" panose="02020603050405020304" pitchFamily="18" charset="0"/>
                <a:cs typeface="Times New Roman" panose="02020603050405020304" pitchFamily="18" charset="0"/>
              </a:rPr>
              <a:t>VITAL SIGNS: HR  &lt;   40b/m or &gt;150 b/ m</a:t>
            </a:r>
          </a:p>
          <a:p>
            <a:pPr indent="0" marL="0">
              <a:buNone/>
            </a:pPr>
            <a:r>
              <a:rPr dirty="0" sz="2800" lang="en-US">
                <a:latin typeface="Times New Roman" panose="02020603050405020304" pitchFamily="18" charset="0"/>
                <a:cs typeface="Times New Roman" panose="02020603050405020304" pitchFamily="18" charset="0"/>
              </a:rPr>
              <a:t>		        : SBP      &lt;   80mmHg</a:t>
            </a:r>
          </a:p>
          <a:p>
            <a:pPr indent="0" marL="0">
              <a:buNone/>
            </a:pPr>
            <a:r>
              <a:rPr dirty="0" sz="2800" lang="en-US">
                <a:latin typeface="Times New Roman" panose="02020603050405020304" pitchFamily="18" charset="0"/>
                <a:cs typeface="Times New Roman" panose="02020603050405020304" pitchFamily="18" charset="0"/>
              </a:rPr>
              <a:t>		        : DBP     &gt;    120mmHg</a:t>
            </a:r>
          </a:p>
          <a:p>
            <a:pPr indent="0" marL="0">
              <a:buNone/>
            </a:pPr>
            <a:r>
              <a:rPr dirty="0" sz="2800" lang="en-US">
                <a:latin typeface="Times New Roman" panose="02020603050405020304" pitchFamily="18" charset="0"/>
                <a:cs typeface="Times New Roman" panose="02020603050405020304" pitchFamily="18" charset="0"/>
              </a:rPr>
              <a:t>		        : RR	  &gt;  35 c/m (Adult)   &gt;  60 c/m (Child)</a:t>
            </a:r>
          </a:p>
          <a:p>
            <a:pPr indent="0" lvl="0" marL="0">
              <a:buNone/>
            </a:pPr>
            <a:r>
              <a:rPr dirty="0" sz="2800" lang="en-US" err="1">
                <a:latin typeface="Times New Roman" panose="02020603050405020304" pitchFamily="18" charset="0"/>
                <a:cs typeface="Times New Roman" panose="02020603050405020304" pitchFamily="18" charset="0"/>
              </a:rPr>
              <a:t>Apnoea</a:t>
            </a:r>
            <a:r>
              <a:rPr dirty="0" sz="2800" lang="en-US">
                <a:latin typeface="Times New Roman" panose="02020603050405020304" pitchFamily="18" charset="0"/>
                <a:cs typeface="Times New Roman" panose="02020603050405020304" pitchFamily="18" charset="0"/>
              </a:rPr>
              <a:t>, </a:t>
            </a:r>
            <a:r>
              <a:rPr dirty="0" sz="2800" lang="en-US" err="1">
                <a:latin typeface="Times New Roman" panose="02020603050405020304" pitchFamily="18" charset="0"/>
                <a:cs typeface="Times New Roman" panose="02020603050405020304" pitchFamily="18" charset="0"/>
              </a:rPr>
              <a:t>Dyspnoea</a:t>
            </a:r>
            <a:endParaRPr dirty="0" sz="2800" lang="en-US">
              <a:latin typeface="Times New Roman" panose="02020603050405020304" pitchFamily="18" charset="0"/>
              <a:cs typeface="Times New Roman" panose="02020603050405020304" pitchFamily="18" charset="0"/>
            </a:endParaRPr>
          </a:p>
          <a:p>
            <a:pPr indent="0" lvl="0" marL="0">
              <a:buNone/>
            </a:pPr>
            <a:r>
              <a:rPr dirty="0" sz="2800" lang="en-US">
                <a:latin typeface="Times New Roman" panose="02020603050405020304" pitchFamily="18" charset="0"/>
                <a:cs typeface="Times New Roman" panose="02020603050405020304" pitchFamily="18" charset="0"/>
              </a:rPr>
              <a:t>No pulse felt within 10 secs</a:t>
            </a:r>
            <a:endParaRPr dirty="0" sz="2800" lang="en-US">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69" name=""/>
        <p:cNvGrpSpPr/>
        <p:nvPr/>
      </p:nvGrpSpPr>
      <p:grpSpPr>
        <a:xfrm>
          <a:off x="0" y="0"/>
          <a:ext cx="0" cy="0"/>
          <a:chOff x="0" y="0"/>
          <a:chExt cx="0" cy="0"/>
        </a:xfrm>
      </p:grpSpPr>
      <p:sp>
        <p:nvSpPr>
          <p:cNvPr id="1048599" name="Title 1"/>
          <p:cNvSpPr>
            <a:spLocks noGrp="1"/>
          </p:cNvSpPr>
          <p:nvPr>
            <p:ph type="title"/>
          </p:nvPr>
        </p:nvSpPr>
        <p:spPr>
          <a:xfrm>
            <a:off x="479376" y="315245"/>
            <a:ext cx="10645824" cy="1241547"/>
          </a:xfrm>
          <a:prstGeom prst="rect"/>
        </p:spPr>
        <p:txBody>
          <a:bodyPr anchor="t" bIns="45720" lIns="91440" rIns="91440" rtlCol="0" tIns="45720" vert="horz">
            <a:noAutofit/>
          </a:bodyPr>
          <a:lstStyle>
            <a:lvl1pPr algn="l" defTabSz="457200" eaLnBrk="1" hangingPunct="1" latinLnBrk="0" rtl="0">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b="1" dirty="0" sz="4400" lang="en-US">
                <a:solidFill>
                  <a:schemeClr val="bg1"/>
                </a:solidFill>
                <a:latin typeface="Times New Roman" panose="02020603050405020304" pitchFamily="18" charset="0"/>
                <a:cs typeface="Times New Roman" panose="02020603050405020304" pitchFamily="18" charset="0"/>
              </a:rPr>
              <a:t>EARLY CPR -  CHEST COMPRESSION</a:t>
            </a:r>
            <a:r>
              <a:rPr dirty="0" sz="4400" lang="en-US">
                <a:solidFill>
                  <a:schemeClr val="bg1"/>
                </a:solidFill>
                <a:latin typeface="Times New Roman" panose="02020603050405020304" pitchFamily="18" charset="0"/>
                <a:cs typeface="Times New Roman" panose="02020603050405020304" pitchFamily="18" charset="0"/>
              </a:rPr>
              <a:t/>
            </a:r>
            <a:br>
              <a:rPr dirty="0" sz="4400" lang="en-US">
                <a:solidFill>
                  <a:schemeClr val="bg1"/>
                </a:solidFill>
                <a:latin typeface="Times New Roman" panose="02020603050405020304" pitchFamily="18" charset="0"/>
                <a:cs typeface="Times New Roman" panose="02020603050405020304" pitchFamily="18" charset="0"/>
              </a:rPr>
            </a:br>
            <a:endParaRPr dirty="0" sz="4400" lang="en-US">
              <a:solidFill>
                <a:schemeClr val="bg1"/>
              </a:solidFill>
              <a:latin typeface="Times New Roman" panose="02020603050405020304" pitchFamily="18" charset="0"/>
              <a:cs typeface="Times New Roman" panose="02020603050405020304" pitchFamily="18" charset="0"/>
            </a:endParaRPr>
          </a:p>
        </p:txBody>
      </p:sp>
      <p:sp>
        <p:nvSpPr>
          <p:cNvPr id="1048600" name="Content Placeholder 2"/>
          <p:cNvSpPr>
            <a:spLocks noGrp="1"/>
          </p:cNvSpPr>
          <p:nvPr>
            <p:ph idx="1"/>
          </p:nvPr>
        </p:nvSpPr>
        <p:spPr>
          <a:xfrm>
            <a:off x="479425" y="1682006"/>
            <a:ext cx="11017250" cy="5059362"/>
          </a:xfrm>
          <a:prstGeom prst="rect"/>
        </p:spPr>
        <p:txBody>
          <a:bodyPr bIns="45720" lIns="91440" rIns="91440" rtlCol="0" tIns="45720" vert="horz">
            <a:normAutofit/>
          </a:bodyPr>
          <a:lstStyle>
            <a:lvl1pPr algn="l" defTabSz="457200" eaLnBrk="1" hangingPunct="1" indent="-342900" latinLnBrk="0" marL="342900" rtl="0">
              <a:spcBef>
                <a:spcPts val="1000"/>
              </a:spcBef>
              <a:spcAft>
                <a:spcPts val="0"/>
              </a:spcAft>
              <a:buClr>
                <a:schemeClr val="accent1"/>
              </a:buClr>
              <a:buFont typeface="Wingdings 3" panose="05040102010807070707" charset="2"/>
              <a:buChar char=""/>
              <a:defRPr sz="1800" kern="1200">
                <a:solidFill>
                  <a:schemeClr val="tx1">
                    <a:lumMod val="75000"/>
                    <a:lumOff val="25000"/>
                  </a:schemeClr>
                </a:solidFill>
                <a:latin typeface="+mn-lt"/>
                <a:ea typeface="+mn-ea"/>
                <a:cs typeface="+mn-cs"/>
              </a:defRPr>
            </a:lvl1pPr>
            <a:lvl2pPr algn="l" defTabSz="457200" eaLnBrk="1" hangingPunct="1" indent="-285750" latinLnBrk="0" marL="742950" rtl="0">
              <a:spcBef>
                <a:spcPts val="1000"/>
              </a:spcBef>
              <a:spcAft>
                <a:spcPts val="0"/>
              </a:spcAft>
              <a:buClr>
                <a:schemeClr val="accent1"/>
              </a:buClr>
              <a:buFont typeface="Wingdings 3" panose="05040102010807070707" charset="2"/>
              <a:buChar char=""/>
              <a:defRPr sz="1600" kern="1200">
                <a:solidFill>
                  <a:schemeClr val="tx1">
                    <a:lumMod val="75000"/>
                    <a:lumOff val="25000"/>
                  </a:schemeClr>
                </a:solidFill>
                <a:latin typeface="+mn-lt"/>
                <a:ea typeface="+mn-ea"/>
                <a:cs typeface="+mn-cs"/>
              </a:defRPr>
            </a:lvl2pPr>
            <a:lvl3pPr algn="l" defTabSz="457200" eaLnBrk="1" hangingPunct="1" indent="-228600" latinLnBrk="0" marL="1143000" rtl="0">
              <a:spcBef>
                <a:spcPts val="1000"/>
              </a:spcBef>
              <a:spcAft>
                <a:spcPts val="0"/>
              </a:spcAft>
              <a:buClr>
                <a:schemeClr val="accent1"/>
              </a:buClr>
              <a:buFont typeface="Wingdings 3" panose="05040102010807070707" charset="2"/>
              <a:buChar char=""/>
              <a:defRPr sz="1400" kern="1200">
                <a:solidFill>
                  <a:schemeClr val="tx1">
                    <a:lumMod val="75000"/>
                    <a:lumOff val="25000"/>
                  </a:schemeClr>
                </a:solidFill>
                <a:latin typeface="+mn-lt"/>
                <a:ea typeface="+mn-ea"/>
                <a:cs typeface="+mn-cs"/>
              </a:defRPr>
            </a:lvl3pPr>
            <a:lvl4pPr algn="l" defTabSz="457200" eaLnBrk="1" hangingPunct="1" indent="-228600" latinLnBrk="0" marL="1600200" rtl="0">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4pPr>
            <a:lvl5pPr algn="l" defTabSz="457200" eaLnBrk="1" hangingPunct="1" indent="-228600" latinLnBrk="0" marL="2057400" rtl="0">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5pPr>
            <a:lvl6pPr algn="l" defTabSz="457200" eaLnBrk="1" hangingPunct="1" indent="-228600" latinLnBrk="0" marL="2514600" rtl="0">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6pPr>
            <a:lvl7pPr algn="l" defTabSz="457200" eaLnBrk="1" hangingPunct="1" indent="-228600" latinLnBrk="0" marL="2971800" rtl="0">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7pPr>
            <a:lvl8pPr algn="l" defTabSz="457200" eaLnBrk="1" hangingPunct="1" indent="-228600" latinLnBrk="0" marL="3429000" rtl="0">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8pPr>
            <a:lvl9pPr algn="l" defTabSz="457200" eaLnBrk="1" hangingPunct="1" indent="-228600" latinLnBrk="0" marL="3886200" rtl="0">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9pPr>
          </a:lstStyle>
          <a:p>
            <a:pPr lvl="0">
              <a:buFont typeface="Wingdings" panose="05000000000000000000" pitchFamily="2" charset="2"/>
              <a:buChar char="§"/>
            </a:pPr>
            <a:r>
              <a:rPr dirty="0" sz="4400" lang="en-US">
                <a:latin typeface="Times New Roman" panose="02020603050405020304" pitchFamily="18" charset="0"/>
                <a:cs typeface="Times New Roman" panose="02020603050405020304" pitchFamily="18" charset="0"/>
              </a:rPr>
              <a:t>Place patient on a hard surface</a:t>
            </a:r>
          </a:p>
          <a:p>
            <a:pPr lvl="0">
              <a:buFont typeface="Wingdings" panose="05000000000000000000" pitchFamily="2" charset="2"/>
              <a:buChar char="§"/>
            </a:pPr>
            <a:r>
              <a:rPr dirty="0" sz="4400" lang="en-US">
                <a:latin typeface="Times New Roman" panose="02020603050405020304" pitchFamily="18" charset="0"/>
                <a:cs typeface="Times New Roman" panose="02020603050405020304" pitchFamily="18" charset="0"/>
              </a:rPr>
              <a:t>Commence immediately for any patient with absent central pulsations. place the palm of one hand in the concavity of the lower half of the sternum, 2 fingers above the xiphoid process.</a:t>
            </a:r>
          </a:p>
          <a:p>
            <a:pPr lvl="0">
              <a:buFont typeface="Wingdings" panose="05000000000000000000" pitchFamily="2" charset="2"/>
              <a:buChar char="§"/>
            </a:pPr>
            <a:r>
              <a:rPr dirty="0" sz="4400" lang="en-US">
                <a:latin typeface="Times New Roman" panose="02020603050405020304" pitchFamily="18" charset="0"/>
                <a:cs typeface="Times New Roman" panose="02020603050405020304" pitchFamily="18" charset="0"/>
              </a:rPr>
              <a:t>The other hand is placed over the hand on the sternum </a:t>
            </a:r>
          </a:p>
          <a:p>
            <a:pPr lvl="0">
              <a:buFont typeface="Wingdings" panose="05000000000000000000" pitchFamily="2" charset="2"/>
              <a:buChar char="§"/>
            </a:pPr>
            <a:r>
              <a:rPr dirty="0" sz="4400" lang="en-US">
                <a:latin typeface="Times New Roman" panose="02020603050405020304" pitchFamily="18" charset="0"/>
                <a:cs typeface="Times New Roman" panose="02020603050405020304" pitchFamily="18" charset="0"/>
              </a:rPr>
              <a:t>Shoulders should be positioned directly over the hand with the elbows straight and arms extended. Use your upper body weight to compress</a:t>
            </a:r>
          </a:p>
          <a:p>
            <a:pPr lvl="0">
              <a:buFont typeface="Wingdings" panose="05000000000000000000" pitchFamily="2" charset="2"/>
              <a:buChar char="§"/>
            </a:pPr>
            <a:r>
              <a:rPr dirty="0" sz="4400" lang="en-US">
                <a:latin typeface="Times New Roman" panose="02020603050405020304" pitchFamily="18" charset="0"/>
                <a:cs typeface="Times New Roman" panose="02020603050405020304" pitchFamily="18" charset="0"/>
              </a:rPr>
              <a:t>Sternum must be depressed at least 5cm in adults and 2-4cm in children, 1-2cm in infants.</a:t>
            </a:r>
          </a:p>
          <a:p>
            <a:pPr lvl="0">
              <a:buFont typeface="Wingdings" panose="05000000000000000000" pitchFamily="2" charset="2"/>
              <a:buChar char="§"/>
            </a:pPr>
            <a:r>
              <a:rPr dirty="0" sz="4400" lang="en-US">
                <a:latin typeface="Times New Roman" panose="02020603050405020304" pitchFamily="18" charset="0"/>
                <a:cs typeface="Times New Roman" panose="02020603050405020304" pitchFamily="18" charset="0"/>
              </a:rPr>
              <a:t>Push hard and fast at 100 – 120 compression per minute.</a:t>
            </a:r>
          </a:p>
          <a:p>
            <a:pPr lvl="0">
              <a:buFont typeface="Wingdings" panose="05000000000000000000" pitchFamily="2" charset="2"/>
              <a:buChar char="§"/>
            </a:pPr>
            <a:r>
              <a:rPr dirty="0" sz="4400" lang="en-US">
                <a:latin typeface="Times New Roman" panose="02020603050405020304" pitchFamily="18" charset="0"/>
                <a:cs typeface="Times New Roman" panose="02020603050405020304" pitchFamily="18" charset="0"/>
              </a:rPr>
              <a:t>Compression: ventilation</a:t>
            </a:r>
          </a:p>
          <a:p>
            <a:pPr>
              <a:buFont typeface="Wingdings" panose="05000000000000000000" pitchFamily="2" charset="2"/>
              <a:buChar char="§"/>
            </a:pPr>
            <a:r>
              <a:rPr dirty="0" sz="4400" lang="en-US">
                <a:latin typeface="Times New Roman" panose="02020603050405020304" pitchFamily="18" charset="0"/>
                <a:cs typeface="Times New Roman" panose="02020603050405020304" pitchFamily="18" charset="0"/>
              </a:rPr>
              <a:t>30:2 in Adult</a:t>
            </a:r>
          </a:p>
          <a:p>
            <a:pPr>
              <a:buFont typeface="Wingdings" panose="05000000000000000000" pitchFamily="2" charset="2"/>
              <a:buChar char="§"/>
            </a:pPr>
            <a:r>
              <a:rPr dirty="0" sz="4400" lang="en-US">
                <a:latin typeface="Times New Roman" panose="02020603050405020304" pitchFamily="18" charset="0"/>
                <a:cs typeface="Times New Roman" panose="02020603050405020304" pitchFamily="18" charset="0"/>
              </a:rPr>
              <a:t>15:2 in children</a:t>
            </a:r>
          </a:p>
          <a:p>
            <a:pPr indent="0" marL="0">
              <a:buNone/>
            </a:pPr>
            <a:r>
              <a:rPr dirty="0" lang="en-US"/>
              <a:t> </a:t>
            </a:r>
          </a:p>
          <a:p>
            <a:pPr indent="0" marL="0">
              <a:buNone/>
            </a:pPr>
            <a:endParaRPr dirty="0"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70" name=""/>
        <p:cNvGrpSpPr/>
        <p:nvPr/>
      </p:nvGrpSpPr>
      <p:grpSpPr>
        <a:xfrm>
          <a:off x="0" y="0"/>
          <a:ext cx="0" cy="0"/>
          <a:chOff x="0" y="0"/>
          <a:chExt cx="0" cy="0"/>
        </a:xfrm>
      </p:grpSpPr>
      <p:pic>
        <p:nvPicPr>
          <p:cNvPr id="2097153" name="Content Placeholder 3"/>
          <p:cNvPicPr>
            <a:picLocks noGrp="1"/>
          </p:cNvPicPr>
          <p:nvPr>
            <p:ph idx="1"/>
          </p:nvPr>
        </p:nvPicPr>
        <p:blipFill rotWithShape="1">
          <a:blip xmlns:r="http://schemas.openxmlformats.org/officeDocument/2006/relationships" r:embed="rId1"/>
          <a:srcRect l="3554" t="3501" r="4018"/>
          <a:stretch>
            <a:fillRect/>
          </a:stretch>
        </p:blipFill>
        <p:spPr bwMode="auto">
          <a:xfrm>
            <a:off x="0" y="1556792"/>
            <a:ext cx="11928648" cy="5301208"/>
          </a:xfrm>
          <a:prstGeom prst="rect"/>
          <a:noFill/>
          <a:ln>
            <a:noFill/>
          </a:ln>
        </p:spPr>
      </p:pic>
      <p:sp>
        <p:nvSpPr>
          <p:cNvPr id="1048601" name="Title 1"/>
          <p:cNvSpPr>
            <a:spLocks noGrp="1"/>
          </p:cNvSpPr>
          <p:nvPr>
            <p:ph type="title"/>
          </p:nvPr>
        </p:nvSpPr>
        <p:spPr>
          <a:xfrm>
            <a:off x="1066800" y="231229"/>
            <a:ext cx="10058400" cy="1325563"/>
          </a:xfrm>
          <a:prstGeom prst="rect"/>
        </p:spPr>
        <p:txBody>
          <a:bodyPr anchor="t" bIns="45720" lIns="91440" rIns="91440" rtlCol="0" tIns="45720" vert="horz">
            <a:normAutofit/>
          </a:bodyPr>
          <a:lstStyle>
            <a:lvl1pPr algn="l" defTabSz="457200" eaLnBrk="1" hangingPunct="1" latinLnBrk="0" rtl="0">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b="1" dirty="0" sz="7200" lang="en-US">
                <a:solidFill>
                  <a:schemeClr val="bg1"/>
                </a:solidFill>
              </a:rPr>
              <a:t>CHEST COMPRESSION</a:t>
            </a: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72" name=""/>
        <p:cNvGrpSpPr/>
        <p:nvPr/>
      </p:nvGrpSpPr>
      <p:grpSpPr>
        <a:xfrm>
          <a:off x="0" y="0"/>
          <a:ext cx="0" cy="0"/>
          <a:chOff x="0" y="0"/>
          <a:chExt cx="0" cy="0"/>
        </a:xfrm>
      </p:grpSpPr>
      <p:pic>
        <p:nvPicPr>
          <p:cNvPr id="2097154" name="Content Placeholder 3"/>
          <p:cNvPicPr>
            <a:picLocks noGrp="1"/>
          </p:cNvPicPr>
          <p:nvPr/>
        </p:nvPicPr>
        <p:blipFill rotWithShape="1">
          <a:blip xmlns:r="http://schemas.openxmlformats.org/officeDocument/2006/relationships" r:embed="rId1"/>
          <a:srcRect l="17925" t="11265" r="629" b="10079"/>
          <a:stretch>
            <a:fillRect/>
          </a:stretch>
        </p:blipFill>
        <p:spPr bwMode="auto">
          <a:xfrm>
            <a:off x="0" y="0"/>
            <a:ext cx="12192000" cy="6858000"/>
          </a:xfrm>
          <a:prstGeom prst="rect"/>
          <a:noFill/>
          <a:ln>
            <a:noFill/>
          </a:ln>
        </p:spPr>
      </p:pic>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theme/theme1.xml><?xml version="1.0" encoding="utf-8"?>
<a:theme xmlns:a="http://schemas.openxmlformats.org/drawingml/2006/main" name="Medical Design 16x9">
  <a:themeElements>
    <a:clrScheme name="MedicalHealth">
      <a:dk1>
        <a:sysClr lastClr="000000" val="windowText"/>
      </a:dk1>
      <a:lt1>
        <a:sysClr lastClr="FFFFFF" val="window"/>
      </a:lt1>
      <a:dk2>
        <a:srgbClr val="656367"/>
      </a:dk2>
      <a:lt2>
        <a:srgbClr val="F2F2F2"/>
      </a:lt2>
      <a:accent1>
        <a:srgbClr val="B82D2F"/>
      </a:accent1>
      <a:accent2>
        <a:srgbClr val="333333"/>
      </a:accent2>
      <a:accent3>
        <a:srgbClr val="2B4A63"/>
      </a:accent3>
      <a:accent4>
        <a:srgbClr val="445E45"/>
      </a:accent4>
      <a:accent5>
        <a:srgbClr val="5A3A64"/>
      </a:accent5>
      <a:accent6>
        <a:srgbClr val="DB8526"/>
      </a:accent6>
      <a:hlink>
        <a:srgbClr val="164E6E"/>
      </a:hlink>
      <a:folHlink>
        <a:srgbClr val="667F6D"/>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2.xml><?xml version="1.0" encoding="utf-8"?>
<a:theme xmlns:a="http://schemas.openxmlformats.org/drawingml/2006/main" name="Office Theme">
  <a:themeElements>
    <a:clrScheme name="MedicalHealth">
      <a:dk1>
        <a:sysClr lastClr="000000" val="windowText"/>
      </a:dk1>
      <a:lt1>
        <a:sysClr lastClr="FFFFFF" val="window"/>
      </a:lt1>
      <a:dk2>
        <a:srgbClr val="656367"/>
      </a:dk2>
      <a:lt2>
        <a:srgbClr val="F2F2F2"/>
      </a:lt2>
      <a:accent1>
        <a:srgbClr val="B82D2F"/>
      </a:accent1>
      <a:accent2>
        <a:srgbClr val="333333"/>
      </a:accent2>
      <a:accent3>
        <a:srgbClr val="2B4A63"/>
      </a:accent3>
      <a:accent4>
        <a:srgbClr val="445E45"/>
      </a:accent4>
      <a:accent5>
        <a:srgbClr val="5A3A64"/>
      </a:accent5>
      <a:accent6>
        <a:srgbClr val="DB8526"/>
      </a:accent6>
      <a:hlink>
        <a:srgbClr val="164E6E"/>
      </a:hlink>
      <a:folHlink>
        <a:srgbClr val="667F6D"/>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3.xml><?xml version="1.0" encoding="utf-8"?>
<a:theme xmlns:a="http://schemas.openxmlformats.org/drawingml/2006/main" name="Office Theme">
  <a:themeElements>
    <a:clrScheme name="MedicalHealth">
      <a:dk1>
        <a:sysClr lastClr="000000" val="windowText"/>
      </a:dk1>
      <a:lt1>
        <a:sysClr lastClr="FFFFFF" val="window"/>
      </a:lt1>
      <a:dk2>
        <a:srgbClr val="656367"/>
      </a:dk2>
      <a:lt2>
        <a:srgbClr val="F2F2F2"/>
      </a:lt2>
      <a:accent1>
        <a:srgbClr val="B82D2F"/>
      </a:accent1>
      <a:accent2>
        <a:srgbClr val="333333"/>
      </a:accent2>
      <a:accent3>
        <a:srgbClr val="2B4A63"/>
      </a:accent3>
      <a:accent4>
        <a:srgbClr val="445E45"/>
      </a:accent4>
      <a:accent5>
        <a:srgbClr val="5A3A64"/>
      </a:accent5>
      <a:accent6>
        <a:srgbClr val="DB8526"/>
      </a:accent6>
      <a:hlink>
        <a:srgbClr val="164E6E"/>
      </a:hlink>
      <a:folHlink>
        <a:srgbClr val="667F6D"/>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RESUSCITATION AND AUTOMATED EXTERNAL DEFIBRILLATOR</dc:title>
  <dc:creator>HP</dc:creator>
  <cp:lastModifiedBy>HP</cp:lastModifiedBy>
  <dcterms:created xsi:type="dcterms:W3CDTF">2025-08-22T02:44:26Z</dcterms:created>
  <dcterms:modified xsi:type="dcterms:W3CDTF">2026-06-04T04:27:47Z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c1880e09f1c6473ab09adbae92e62757</vt:lpwstr>
  </property>
</Properties>
</file>