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Medication Safety and Reducing Clinical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Introduction</a:t>
            </a:r>
          </a:p>
          <a:p>
            <a:r>
              <a:t>Importance of safe medication practices</a:t>
            </a:r>
          </a:p>
          <a:p>
            <a:r>
              <a:t>Impact of clinical errors on patient safety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Types of Medication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Prescription errors</a:t>
            </a:r>
          </a:p>
          <a:p>
            <a:r>
              <a:t>Dispensing errors</a:t>
            </a:r>
          </a:p>
          <a:p>
            <a:r>
              <a:t>Administration errors</a:t>
            </a:r>
          </a:p>
          <a:p>
            <a:r>
              <a:t>Documentation errors</a:t>
            </a:r>
          </a:p>
          <a:p>
            <a:r>
              <a:t>Monitoring errors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Causes of Medication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Poor handwriting</a:t>
            </a:r>
          </a:p>
          <a:p>
            <a:r>
              <a:t>Fatigue and burnout</a:t>
            </a:r>
          </a:p>
          <a:p>
            <a:r>
              <a:t>Poor communication</a:t>
            </a:r>
          </a:p>
          <a:p>
            <a:r>
              <a:t>Look‑alike / sound‑alike drugs</a:t>
            </a:r>
          </a:p>
          <a:p>
            <a:r>
              <a:t>Incomplete patient history</a:t>
            </a:r>
          </a:p>
          <a:p>
            <a:r>
              <a:t>Interruptions during medication rounds</a:t>
            </a:r>
          </a:p>
          <a:p>
            <a:r>
              <a:t>Lack of double‑check systems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Wrong patient</a:t>
            </a:r>
          </a:p>
          <a:p>
            <a:r>
              <a:t>Wrong drug</a:t>
            </a:r>
          </a:p>
          <a:p>
            <a:r>
              <a:t>Wrong dose</a:t>
            </a:r>
          </a:p>
          <a:p>
            <a:r>
              <a:t>Wrong route</a:t>
            </a:r>
          </a:p>
          <a:p>
            <a:r>
              <a:t>Wrong time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Rights of Medication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 patient</a:t>
            </a:r>
          </a:p>
          <a:p>
            <a:r>
              <a:t>Right drug</a:t>
            </a:r>
          </a:p>
          <a:p>
            <a:r>
              <a:t>Right dose</a:t>
            </a:r>
          </a:p>
          <a:p>
            <a:r>
              <a:t>Right route</a:t>
            </a:r>
          </a:p>
          <a:p>
            <a:r>
              <a:t>Right time</a:t>
            </a:r>
          </a:p>
          <a:p>
            <a:r>
              <a:t>Right documentation</a:t>
            </a:r>
          </a:p>
          <a:p>
            <a:r>
              <a:t>Right reason</a:t>
            </a:r>
          </a:p>
          <a:p>
            <a:r>
              <a:t>Right response</a:t>
            </a:r>
          </a:p>
          <a:p>
            <a:r>
              <a:t>Right to education</a:t>
            </a:r>
          </a:p>
          <a:p>
            <a:r>
              <a:t>Right to refuse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High-Risk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Insulin</a:t>
            </a:r>
          </a:p>
          <a:p>
            <a:r>
              <a:t>Opioids (e.g., Tramadol)</a:t>
            </a:r>
          </a:p>
          <a:p>
            <a:r>
              <a:t>Anticoagulants (e.g., Heparin)</a:t>
            </a:r>
          </a:p>
          <a:p>
            <a:r>
              <a:t>Chemotherapy agents</a:t>
            </a:r>
          </a:p>
          <a:p>
            <a:r>
              <a:t>Sedatives</a:t>
            </a:r>
          </a:p>
          <a:p>
            <a:r>
              <a:t>Electrolytes (e.g., Potassium chloride)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Strategies to Reduce Clinical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electronic prescribing</a:t>
            </a:r>
          </a:p>
          <a:p>
            <a:r>
              <a:t>Encourage no‑blame reporting culture</a:t>
            </a:r>
          </a:p>
          <a:p>
            <a:r>
              <a:t>Perform independent double‑checks</a:t>
            </a:r>
          </a:p>
          <a:p>
            <a:r>
              <a:t>Standardize drug storage and labeling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More Safety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Minimize distractions during drug rounds</a:t>
            </a:r>
          </a:p>
          <a:p>
            <a:r>
              <a:t>Ongoing training and competency assessments</a:t>
            </a:r>
          </a:p>
          <a:p>
            <a:r>
              <a:t>Clear verbal communication (read‑back method)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Doctors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clear prescriptions</a:t>
            </a:r>
          </a:p>
          <a:p>
            <a:r>
              <a:t>Confirm allergies</a:t>
            </a:r>
          </a:p>
          <a:p>
            <a:r>
              <a:t>Avoid unsafe abbreviations</a:t>
            </a:r>
          </a:p>
          <a:p>
            <a:r>
              <a:t>Review medications regularly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Nurses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Verify orders carefully</a:t>
            </a:r>
          </a:p>
          <a:p>
            <a:r>
              <a:t>Question unclear prescriptions</a:t>
            </a:r>
          </a:p>
          <a:p>
            <a:r>
              <a:t>Monitor patient response</a:t>
            </a:r>
          </a:p>
          <a:p>
            <a:r>
              <a:t>Document accurately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Building a Safety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Encourage reporting of near misses</a:t>
            </a:r>
          </a:p>
          <a:p>
            <a:r>
              <a:t>Learn from errors</a:t>
            </a:r>
          </a:p>
          <a:p>
            <a:r>
              <a:t>Promote teamwork</a:t>
            </a:r>
          </a:p>
          <a:p>
            <a:r>
              <a:t>Leadership commitment to safety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Medication safety focuses on preventing harm from medications.</a:t>
            </a:r>
          </a:p>
          <a:p>
            <a:r>
              <a:t>Clinical errors are failures in healthcare delivery that can harm patients.</a:t>
            </a:r>
          </a:p>
          <a:p>
            <a:r>
              <a:t>Medication errors remain a major patient safety issue worldwide.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What went wrong?</a:t>
            </a:r>
          </a:p>
          <a:p>
            <a:r>
              <a:t>How could it have been prevented?</a:t>
            </a:r>
          </a:p>
          <a:p>
            <a:r>
              <a:t>Who shares responsibility?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Medication safety is a professional and ethical duty.</a:t>
            </a:r>
          </a:p>
          <a:p>
            <a:r>
              <a:t>Every dose given is a life touched.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Medication Safety: Preventing errors and avoiding harm when prescribing, dispensing, and administering drugs.</a:t>
            </a:r>
          </a:p>
          <a:p>
            <a:r>
              <a:t>Clinical Errors: Failures in healthcare delivery that may lead to patient harm.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Cost of Medication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Medication errors affect patients, families, healthcare workers, and the health system.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Human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Patient injury or permanent harm</a:t>
            </a:r>
          </a:p>
          <a:p>
            <a:r>
              <a:t>Prolonged illness</a:t>
            </a:r>
          </a:p>
          <a:p>
            <a:r>
              <a:t>Disability</a:t>
            </a:r>
          </a:p>
          <a:p>
            <a:r>
              <a:t>Loss of life in severe cases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Longer hospital stay</a:t>
            </a:r>
          </a:p>
          <a:p>
            <a:r>
              <a:t>Additional treatment</a:t>
            </a:r>
          </a:p>
          <a:p>
            <a:r>
              <a:t>ICU admission</a:t>
            </a:r>
          </a:p>
          <a:p>
            <a:r>
              <a:t>Legal settlements and compensation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Emotional and Psychological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 Patients: Loss of trust, anxiety, fear</a:t>
            </a:r>
          </a:p>
          <a:p>
            <a:r>
              <a:t>For Healthcare Workers: Guilt, stress, burnout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Professional and Legal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Lawsuits</a:t>
            </a:r>
          </a:p>
          <a:p>
            <a:r>
              <a:t>Disciplinary action</a:t>
            </a:r>
          </a:p>
          <a:p>
            <a:r>
              <a:t>Damage to professional reputation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Systemic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Reduced public confidence in healthcare</a:t>
            </a:r>
          </a:p>
          <a:p>
            <a:r>
              <a:t>Increased insurance cost</a:t>
            </a:r>
          </a:p>
          <a:p>
            <a:r>
              <a:t>Strain on limited healthcare resources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