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0" d="100"/>
          <a:sy n="60" d="100"/>
        </p:scale>
        <p:origin x="1140"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3/9/2026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3/9/2026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3/9/2026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60EA64-D806-43AC-9DF2-F8C432F32B4C}" type="datetimeFigureOut">
              <a:rPr lang="en-US" dirty="0"/>
              <a:t>3/9/2026</a:t>
            </a:fld>
            <a:endParaRPr lang="en-US"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1160EA64-D806-43AC-9DF2-F8C432F32B4C}" type="datetimeFigureOut">
              <a:rPr lang="en-US" dirty="0"/>
              <a:pPr/>
              <a:t>3/9/2026</a:t>
            </a:fld>
            <a:endParaRPr lang="en-US" dirty="0"/>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3/9/2026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09BA5-B686-48A2-ABAD-0A9360E9EAF4}"/>
              </a:ext>
            </a:extLst>
          </p:cNvPr>
          <p:cNvSpPr>
            <a:spLocks noGrp="1"/>
          </p:cNvSpPr>
          <p:nvPr>
            <p:ph type="ctrTitle"/>
          </p:nvPr>
        </p:nvSpPr>
        <p:spPr>
          <a:xfrm>
            <a:off x="1878496" y="2706624"/>
            <a:ext cx="8991600" cy="1645920"/>
          </a:xfrm>
        </p:spPr>
        <p:txBody>
          <a:bodyPr/>
          <a:lstStyle/>
          <a:p>
            <a:r>
              <a:rPr lang="en-US" dirty="0"/>
              <a:t>Professional Bio</a:t>
            </a:r>
            <a:br>
              <a:rPr lang="en-NG" dirty="0"/>
            </a:br>
            <a:r>
              <a:rPr lang="en-US" dirty="0"/>
              <a:t> Folusho </a:t>
            </a:r>
            <a:r>
              <a:rPr lang="en-US" dirty="0" err="1"/>
              <a:t>Bosede</a:t>
            </a:r>
            <a:r>
              <a:rPr lang="en-US" dirty="0"/>
              <a:t> </a:t>
            </a:r>
            <a:r>
              <a:rPr lang="en-US" dirty="0" err="1"/>
              <a:t>Eniayewu</a:t>
            </a:r>
            <a:r>
              <a:rPr lang="en-US" dirty="0"/>
              <a:t> </a:t>
            </a:r>
            <a:endParaRPr lang="en-NG" dirty="0"/>
          </a:p>
        </p:txBody>
      </p:sp>
    </p:spTree>
    <p:extLst>
      <p:ext uri="{BB962C8B-B14F-4D97-AF65-F5344CB8AC3E}">
        <p14:creationId xmlns:p14="http://schemas.microsoft.com/office/powerpoint/2010/main" val="1353085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CCBF2F-A623-4CCB-9EFB-7DFE20E1DCDE}"/>
              </a:ext>
            </a:extLst>
          </p:cNvPr>
          <p:cNvSpPr>
            <a:spLocks noGrp="1"/>
          </p:cNvSpPr>
          <p:nvPr>
            <p:ph idx="1"/>
          </p:nvPr>
        </p:nvSpPr>
        <p:spPr>
          <a:xfrm>
            <a:off x="808382" y="1245706"/>
            <a:ext cx="9753600" cy="5395470"/>
          </a:xfrm>
        </p:spPr>
        <p:txBody>
          <a:bodyPr>
            <a:normAutofit/>
          </a:bodyPr>
          <a:lstStyle/>
          <a:p>
            <a:pPr marL="0" indent="0">
              <a:buNone/>
            </a:pPr>
            <a:r>
              <a:rPr lang="en-US" sz="3200" b="1" dirty="0"/>
              <a:t>Folusho </a:t>
            </a:r>
            <a:r>
              <a:rPr lang="en-US" sz="3200" b="1" dirty="0" err="1"/>
              <a:t>Bosede</a:t>
            </a:r>
            <a:r>
              <a:rPr lang="en-US" sz="3200" b="1" dirty="0"/>
              <a:t> </a:t>
            </a:r>
            <a:r>
              <a:rPr lang="en-US" sz="3200" b="1" dirty="0" err="1"/>
              <a:t>Eniayewu</a:t>
            </a:r>
            <a:r>
              <a:rPr lang="en-US" sz="3200" b="1" dirty="0"/>
              <a:t>  has devoted over twenty years to her life’s calling: nursing. Born </a:t>
            </a:r>
            <a:endParaRPr lang="en-NG" sz="3200" b="1" dirty="0"/>
          </a:p>
          <a:p>
            <a:pPr marL="0" indent="0">
              <a:buNone/>
            </a:pPr>
            <a:r>
              <a:rPr lang="en-US" sz="3200" b="1" dirty="0"/>
              <a:t>in the early 70's in the South Western Part of Nigeria. </a:t>
            </a:r>
            <a:endParaRPr lang="en-NG" sz="3200" b="1" dirty="0"/>
          </a:p>
          <a:p>
            <a:pPr marL="0" indent="0">
              <a:buNone/>
            </a:pPr>
            <a:r>
              <a:rPr lang="en-US" sz="3200" b="1" dirty="0"/>
              <a:t>She has always been drawn to service and compassion — qualities that found full expression in her nursing career.</a:t>
            </a:r>
            <a:endParaRPr lang="en-NG" sz="3200" b="1" dirty="0"/>
          </a:p>
          <a:p>
            <a:endParaRPr lang="en-NG" sz="3200" b="1" dirty="0"/>
          </a:p>
        </p:txBody>
      </p:sp>
    </p:spTree>
    <p:extLst>
      <p:ext uri="{BB962C8B-B14F-4D97-AF65-F5344CB8AC3E}">
        <p14:creationId xmlns:p14="http://schemas.microsoft.com/office/powerpoint/2010/main" val="824377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5CEB5C-7E76-479D-9A0E-2CB36DE0B996}"/>
              </a:ext>
            </a:extLst>
          </p:cNvPr>
          <p:cNvSpPr>
            <a:spLocks noGrp="1"/>
          </p:cNvSpPr>
          <p:nvPr>
            <p:ph idx="1"/>
          </p:nvPr>
        </p:nvSpPr>
        <p:spPr>
          <a:xfrm>
            <a:off x="477078" y="861392"/>
            <a:ext cx="10893287" cy="6241773"/>
          </a:xfrm>
        </p:spPr>
        <p:txBody>
          <a:bodyPr>
            <a:normAutofit/>
          </a:bodyPr>
          <a:lstStyle/>
          <a:p>
            <a:pPr marL="0" indent="0">
              <a:buNone/>
            </a:pPr>
            <a:r>
              <a:rPr lang="en-US" sz="3200" b="1" dirty="0"/>
              <a:t>For the past 15 years, Folusho has served in the Accident and Emergency Department of the National </a:t>
            </a:r>
            <a:r>
              <a:rPr lang="en-US" sz="3200" b="1" dirty="0" err="1"/>
              <a:t>Orthopaedic</a:t>
            </a:r>
            <a:r>
              <a:rPr lang="en-US" sz="3200" b="1" dirty="0"/>
              <a:t> Hospital, </a:t>
            </a:r>
            <a:r>
              <a:rPr lang="en-US" sz="3200" b="1" dirty="0" err="1"/>
              <a:t>Igbobi</a:t>
            </a:r>
            <a:r>
              <a:rPr lang="en-US" sz="3200" b="1" dirty="0"/>
              <a:t>, Lagos. In that fast-paced, life-or-death environment, she has mastered the art of remaining calm under pressure, acting with clinical precision, and remembering that patients are not just cases but people — individuals with families, hopes, and fears. Every life saved and every hand held during critical moments has shaped her into a nurse who treats every patient with dignity and empathy.</a:t>
            </a:r>
            <a:endParaRPr lang="en-NG" sz="3200" b="1" dirty="0"/>
          </a:p>
        </p:txBody>
      </p:sp>
    </p:spTree>
    <p:extLst>
      <p:ext uri="{BB962C8B-B14F-4D97-AF65-F5344CB8AC3E}">
        <p14:creationId xmlns:p14="http://schemas.microsoft.com/office/powerpoint/2010/main" val="2299214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079BD7-F260-48DD-8FD5-47DBB61BDACE}"/>
              </a:ext>
            </a:extLst>
          </p:cNvPr>
          <p:cNvSpPr>
            <a:spLocks noGrp="1"/>
          </p:cNvSpPr>
          <p:nvPr>
            <p:ph idx="1"/>
          </p:nvPr>
        </p:nvSpPr>
        <p:spPr>
          <a:xfrm>
            <a:off x="119270" y="460513"/>
            <a:ext cx="11608904" cy="5936973"/>
          </a:xfrm>
        </p:spPr>
        <p:txBody>
          <a:bodyPr>
            <a:noAutofit/>
          </a:bodyPr>
          <a:lstStyle/>
          <a:p>
            <a:pPr marL="0" indent="0">
              <a:buNone/>
            </a:pPr>
            <a:r>
              <a:rPr lang="en-US" sz="3000" b="1" dirty="0"/>
              <a:t>Beyond the hospital walls, Folusho’s passion for service extends deeply into community impact. In 2021, driven by a burden to guide young people, she launched a personal outreach initiative focused on adolescents facing the pressures of modern society. What began as school visits in Lagos has grown into a far-reaching youth empowerment mission. She has now visited over 200 schools across Lagos, Osun, and Ogun States and expanded her outreach to neighboring West African countries, including Togo, Liberia, Ghana, and the Benin Republic. Through mentorship and health education, she addresses issues such as drug abuse, early sexual exposure, bullying, cultism, and self-worth — empowering thousands of young people to make informed and positive life choices.</a:t>
            </a:r>
            <a:endParaRPr lang="en-NG" sz="3000" b="1" dirty="0"/>
          </a:p>
          <a:p>
            <a:endParaRPr lang="en-NG" sz="3000" b="1" dirty="0"/>
          </a:p>
        </p:txBody>
      </p:sp>
    </p:spTree>
    <p:extLst>
      <p:ext uri="{BB962C8B-B14F-4D97-AF65-F5344CB8AC3E}">
        <p14:creationId xmlns:p14="http://schemas.microsoft.com/office/powerpoint/2010/main" val="1189097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C8A748-92E7-464A-A11C-9D55F8456395}"/>
              </a:ext>
            </a:extLst>
          </p:cNvPr>
          <p:cNvSpPr>
            <a:spLocks noGrp="1"/>
          </p:cNvSpPr>
          <p:nvPr>
            <p:ph idx="1"/>
          </p:nvPr>
        </p:nvSpPr>
        <p:spPr>
          <a:xfrm>
            <a:off x="993913" y="636104"/>
            <a:ext cx="10349948" cy="5897218"/>
          </a:xfrm>
        </p:spPr>
        <p:txBody>
          <a:bodyPr>
            <a:noAutofit/>
          </a:bodyPr>
          <a:lstStyle/>
          <a:p>
            <a:pPr marL="0" indent="0">
              <a:buNone/>
            </a:pPr>
            <a:r>
              <a:rPr lang="en-US" sz="3200" b="1" dirty="0"/>
              <a:t>Academically and professionally, Folusho remains committed to lifelong learning. She holds diplomas in General Nursing and Accident and Emergency Nursing and is currently pursuing a Bachelor of Nursing Science degree at Ahmadu Bello University, with a graduation set for 2026. She has also earned multiple certifications in trauma care, orthopedics, and professional development.</a:t>
            </a:r>
            <a:endParaRPr lang="en-NG" sz="3200" b="1" dirty="0"/>
          </a:p>
          <a:p>
            <a:pPr marL="0" indent="0">
              <a:buNone/>
            </a:pPr>
            <a:r>
              <a:rPr lang="en-US" sz="3200" b="1" dirty="0"/>
              <a:t>In May 2025, her dedication was recognized internationally when she received the International Daisy Award from the National Association of Nigerian Nurses in North America. In March 2026,</a:t>
            </a:r>
            <a:endParaRPr lang="en-NG" sz="3200" b="1" dirty="0"/>
          </a:p>
          <a:p>
            <a:endParaRPr lang="en-NG" sz="3200" b="1" dirty="0"/>
          </a:p>
        </p:txBody>
      </p:sp>
    </p:spTree>
    <p:extLst>
      <p:ext uri="{BB962C8B-B14F-4D97-AF65-F5344CB8AC3E}">
        <p14:creationId xmlns:p14="http://schemas.microsoft.com/office/powerpoint/2010/main" val="3726205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1A3013-D6ED-403E-8E64-9CAA6A286A0C}"/>
              </a:ext>
            </a:extLst>
          </p:cNvPr>
          <p:cNvSpPr>
            <a:spLocks noGrp="1"/>
          </p:cNvSpPr>
          <p:nvPr>
            <p:ph idx="1"/>
          </p:nvPr>
        </p:nvSpPr>
        <p:spPr>
          <a:xfrm>
            <a:off x="1127132" y="1415193"/>
            <a:ext cx="10402956" cy="6228521"/>
          </a:xfrm>
        </p:spPr>
        <p:txBody>
          <a:bodyPr>
            <a:normAutofit/>
          </a:bodyPr>
          <a:lstStyle/>
          <a:p>
            <a:pPr marL="0" indent="0">
              <a:buNone/>
            </a:pPr>
            <a:r>
              <a:rPr lang="en-US" sz="3200" b="1" dirty="0"/>
              <a:t> She also won the Trailblazing African Nurses 2026 in affirming the far-reaching impact of her work both in emergency care and youth advocacy.</a:t>
            </a:r>
            <a:endParaRPr lang="en-NG" sz="3200" b="1" dirty="0"/>
          </a:p>
          <a:p>
            <a:pPr marL="0" indent="0">
              <a:buNone/>
            </a:pPr>
            <a:r>
              <a:rPr lang="en-US" sz="3200" b="1" dirty="0"/>
              <a:t>For Folusho, nursing is more than a profession — it is a purpose. In the emergency ward, she saves lives. In schools and communities, she safeguards futures. Online and through mentorship, she inspires transformation. Nursing is not simply what she does; it is who she is.</a:t>
            </a:r>
            <a:endParaRPr lang="en-NG" sz="3200" b="1" dirty="0"/>
          </a:p>
          <a:p>
            <a:endParaRPr lang="en-NG" sz="3200" b="1" dirty="0"/>
          </a:p>
        </p:txBody>
      </p:sp>
    </p:spTree>
    <p:extLst>
      <p:ext uri="{BB962C8B-B14F-4D97-AF65-F5344CB8AC3E}">
        <p14:creationId xmlns:p14="http://schemas.microsoft.com/office/powerpoint/2010/main" val="4208360375"/>
      </p:ext>
    </p:extLst>
  </p:cSld>
  <p:clrMapOvr>
    <a:masterClrMapping/>
  </p:clrMapOvr>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TM10001115[[fn=Parcel]]</Template>
  <TotalTime>18</TotalTime>
  <Words>454</Words>
  <Application>Microsoft Office PowerPoint</Application>
  <PresentationFormat>Widescreen</PresentationFormat>
  <Paragraphs>10</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Gill Sans MT</vt:lpstr>
      <vt:lpstr>Parcel</vt:lpstr>
      <vt:lpstr>Professional Bio  Folusho Bosede Eniayewu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Bio  Folusho Bosede Eniayewu</dc:title>
  <dc:creator>osuntuyi soledayo</dc:creator>
  <cp:lastModifiedBy>osuntuyi soledayo</cp:lastModifiedBy>
  <cp:revision>3</cp:revision>
  <dcterms:created xsi:type="dcterms:W3CDTF">2026-03-09T16:05:11Z</dcterms:created>
  <dcterms:modified xsi:type="dcterms:W3CDTF">2026-03-09T16:25:33Z</dcterms:modified>
</cp:coreProperties>
</file>